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7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73" r:id="rId14"/>
    <p:sldId id="270" r:id="rId15"/>
    <p:sldId id="282" r:id="rId16"/>
  </p:sldIdLst>
  <p:sldSz cx="10693400" cy="7561263"/>
  <p:notesSz cx="6888163" cy="10020300"/>
  <p:defaultTextStyle>
    <a:defPPr>
      <a:defRPr lang="ru-RU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12EF6F9-31D7-4E59-A9BD-9E2B2D5F71E7}">
          <p14:sldIdLst>
            <p14:sldId id="256"/>
            <p14:sldId id="283"/>
            <p14:sldId id="284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73"/>
            <p14:sldId id="275"/>
            <p14:sldId id="277"/>
            <p14:sldId id="279"/>
            <p14:sldId id="266"/>
            <p14:sldId id="269"/>
            <p14:sldId id="270"/>
            <p14:sldId id="267"/>
            <p14:sldId id="271"/>
            <p14:sldId id="272"/>
            <p14:sldId id="280"/>
            <p14:sldId id="268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14C44C4-1CBF-41E2-94CA-6E6180E56DB5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133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10D2D94-9AF1-49F4-A3ED-ECF3507F4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85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7400" y="750888"/>
            <a:ext cx="53133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C260-2EF6-4D53-B285-73D290F0037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39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EEFD-1DB2-454D-92C5-A791F1FF3E30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29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F6C4-9F8A-4FDD-B3A7-123FA5BAFC86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25F5-A302-4A3D-8BEB-4BE396F9E5F6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356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20A295-D97A-48BB-B5DF-E19B5C9E49C9}" type="datetime1">
              <a:rPr lang="ru-RU" smtClean="0">
                <a:solidFill>
                  <a:srgbClr val="ECE9C6"/>
                </a:solidFill>
              </a:rPr>
              <a:pPr>
                <a:defRPr/>
              </a:pPr>
              <a:t>14.11.2017</a:t>
            </a:fld>
            <a:endParaRPr lang="ru-RU" dirty="0">
              <a:solidFill>
                <a:srgbClr val="ECE9C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ECE9C6"/>
                </a:solidFill>
              </a:rPr>
              <a:t>www.ZHARAR.com</a:t>
            </a:r>
            <a:endParaRPr lang="ru-RU" dirty="0">
              <a:solidFill>
                <a:srgbClr val="ECE9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58964D-4E0C-4328-BC33-2A025AE5ED5F}" type="slidenum">
              <a:rPr lang="ru-RU" smtClean="0">
                <a:solidFill>
                  <a:srgbClr val="ECE9C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CE9C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96436" y="3183636"/>
            <a:ext cx="7927793" cy="1046440"/>
            <a:chOff x="1172584" y="1381459"/>
            <a:chExt cx="6779110" cy="949112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37795" cy="94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200" dirty="0" smtClean="0">
                  <a:ln w="3175">
                    <a:solidFill>
                      <a:srgbClr val="ECE9C6">
                        <a:alpha val="60000"/>
                      </a:srgbClr>
                    </a:solidFill>
                  </a:ln>
                  <a:solidFill>
                    <a:srgbClr val="ECE9C6">
                      <a:lumMod val="90000"/>
                    </a:srgb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Arial" charset="0"/>
                </a:rPr>
                <a:t></a:t>
              </a:r>
              <a:endParaRPr lang="en-US" sz="6200" dirty="0">
                <a:ln w="3175">
                  <a:solidFill>
                    <a:srgbClr val="ECE9C6">
                      <a:alpha val="60000"/>
                    </a:srgbClr>
                  </a:solidFill>
                </a:ln>
                <a:solidFill>
                  <a:srgbClr val="ECE9C6">
                    <a:lumMod val="90000"/>
                  </a:srgb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cs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853" y="1530045"/>
            <a:ext cx="7925697" cy="1909590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15424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264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3717AD-C956-4DEC-BC4F-288D0DBC7CD4}" type="datetime1">
              <a:rPr lang="ru-RU" smtClean="0">
                <a:solidFill>
                  <a:srgbClr val="895D1D"/>
                </a:solidFill>
              </a:rPr>
              <a:pPr>
                <a:defRPr/>
              </a:pPr>
              <a:t>14.11.2017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www.ZHARAR.com</a:t>
            </a:r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70B52-00AA-4A7F-A446-AC39B18DBA89}" type="slidenum">
              <a:rPr lang="ru-RU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371273" y="1534984"/>
            <a:ext cx="7927793" cy="1046440"/>
            <a:chOff x="1172584" y="1381459"/>
            <a:chExt cx="6779110" cy="949112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37795" cy="94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2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charset="0"/>
                </a:rPr>
                <a:t></a:t>
              </a:r>
              <a:endParaRPr lang="en-US" sz="62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96572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71273" y="3183690"/>
            <a:ext cx="7927793" cy="1046440"/>
            <a:chOff x="1172584" y="1381459"/>
            <a:chExt cx="6779110" cy="949112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37795" cy="94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2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charset="0"/>
                </a:rPr>
                <a:t></a:t>
              </a:r>
              <a:endParaRPr lang="en-US" sz="62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64" y="1328412"/>
            <a:ext cx="9068706" cy="2106653"/>
          </a:xfrm>
        </p:spPr>
        <p:txBody>
          <a:bodyPr anchor="b"/>
          <a:lstStyle>
            <a:lvl1pPr algn="ctr">
              <a:defRPr sz="62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733" y="4153642"/>
            <a:ext cx="9045357" cy="1654026"/>
          </a:xfrm>
        </p:spPr>
        <p:txBody>
          <a:bodyPr anchor="t"/>
          <a:lstStyle>
            <a:lvl1pPr marL="0" indent="0" algn="ctr">
              <a:buNone/>
              <a:defRPr sz="2300">
                <a:solidFill>
                  <a:schemeClr val="tx2"/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18881-59A6-47C0-BF06-944AEA6A58D7}" type="datetime1">
              <a:rPr lang="ru-RU" smtClean="0">
                <a:solidFill>
                  <a:srgbClr val="895D1D"/>
                </a:solidFill>
              </a:rPr>
              <a:pPr>
                <a:defRPr/>
              </a:pPr>
              <a:t>14.11.2017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www.ZHARAR.com</a:t>
            </a:r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64F10-CEA6-4316-8F86-B3FE001B3D3A}" type="slidenum">
              <a:rPr lang="ru-RU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661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2C950-0F05-4A41-BEBB-C2323BF213B0}" type="datetime1">
              <a:rPr lang="ru-RU" smtClean="0">
                <a:solidFill>
                  <a:srgbClr val="895D1D"/>
                </a:solidFill>
              </a:rPr>
              <a:pPr>
                <a:defRPr/>
              </a:pPr>
              <a:t>14.11.2017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www.ZHARAR.com</a:t>
            </a:r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3E1C5-F72A-4151-98B3-5BECF04244A3}" type="slidenum">
              <a:rPr lang="ru-RU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371273" y="1534984"/>
            <a:ext cx="7927793" cy="1046440"/>
            <a:chOff x="1172584" y="1381459"/>
            <a:chExt cx="6779110" cy="949112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37795" cy="94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2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charset="0"/>
                </a:rPr>
                <a:t></a:t>
              </a:r>
              <a:endParaRPr lang="en-US" sz="62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02005" y="2470013"/>
            <a:ext cx="4448454" cy="42746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432246" y="2470013"/>
            <a:ext cx="4448454" cy="42746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794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741" y="2470014"/>
            <a:ext cx="4025749" cy="725881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5149" y="3249860"/>
            <a:ext cx="4448454" cy="349834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49919" y="2470014"/>
            <a:ext cx="4031412" cy="725881"/>
          </a:xfrm>
        </p:spPr>
        <p:txBody>
          <a:bodyPr anchor="b"/>
          <a:lstStyle>
            <a:lvl1pPr marL="0" indent="0" algn="ctr">
              <a:buNone/>
              <a:defRPr sz="2700" b="0">
                <a:solidFill>
                  <a:schemeClr val="tx2"/>
                </a:solidFill>
              </a:defRPr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3246302"/>
            <a:ext cx="4443571" cy="349834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FF50F-716B-473A-A6D3-7B4CC78DCB16}" type="datetime1">
              <a:rPr lang="ru-RU" smtClean="0">
                <a:solidFill>
                  <a:srgbClr val="895D1D"/>
                </a:solidFill>
              </a:rPr>
              <a:pPr>
                <a:defRPr/>
              </a:pPr>
              <a:t>14.11.2017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www.ZHARAR.com</a:t>
            </a:r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47B4-AAB4-40CE-B8DB-CB302AB201BC}" type="slidenum">
              <a:rPr lang="ru-RU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71273" y="1534984"/>
            <a:ext cx="7927793" cy="1046440"/>
            <a:chOff x="1172584" y="1381459"/>
            <a:chExt cx="6779110" cy="949112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37795" cy="94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2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charset="0"/>
                </a:rPr>
                <a:t></a:t>
              </a:r>
              <a:endParaRPr lang="en-US" sz="62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200641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8F31D7-086F-444D-A0B4-758F5B6964E6}" type="datetime1">
              <a:rPr lang="ru-RU" smtClean="0">
                <a:solidFill>
                  <a:srgbClr val="895D1D"/>
                </a:solidFill>
              </a:rPr>
              <a:pPr>
                <a:defRPr/>
              </a:pPr>
              <a:t>14.11.2017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www.ZHARAR.com</a:t>
            </a:r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8F521-96C7-4825-AC97-59D15D885C2C}" type="slidenum">
              <a:rPr lang="ru-RU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273" y="1534984"/>
            <a:ext cx="7927793" cy="1046440"/>
            <a:chOff x="1172584" y="1381459"/>
            <a:chExt cx="6779110" cy="949112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37795" cy="94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2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charset="0"/>
                </a:rPr>
                <a:t></a:t>
              </a:r>
              <a:endParaRPr lang="en-US" sz="62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810009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0C05D0-88D3-4138-963E-D4E6523571EE}" type="datetime1">
              <a:rPr lang="ru-RU" smtClean="0">
                <a:solidFill>
                  <a:srgbClr val="895D1D"/>
                </a:solidFill>
              </a:rPr>
              <a:pPr>
                <a:defRPr/>
              </a:pPr>
              <a:t>14.11.2017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www.ZHARAR.com</a:t>
            </a:r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7DFB1-989D-48C9-B6F5-EAB24FB0EA1E}" type="slidenum">
              <a:rPr lang="ru-RU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3961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7662" y="1850288"/>
            <a:ext cx="4002404" cy="208041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259" y="616764"/>
            <a:ext cx="4814213" cy="6137617"/>
          </a:xfrm>
        </p:spPr>
        <p:txBody>
          <a:bodyPr anchor="ctr"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18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7662" y="3973370"/>
            <a:ext cx="3989823" cy="27754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9FC0B-B355-4140-9F0F-36C043E29130}" type="datetime1">
              <a:rPr lang="ru-RU" smtClean="0">
                <a:solidFill>
                  <a:srgbClr val="895D1D"/>
                </a:solidFill>
              </a:rPr>
              <a:pPr>
                <a:defRPr/>
              </a:pPr>
              <a:t>14.11.2017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www.ZHARAR.com</a:t>
            </a:r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F966-1E1D-4157-BABF-E720296F9FBC}" type="slidenum">
              <a:rPr lang="ru-RU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533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AD82-B2F8-4BD9-A3B7-9ABD0A069435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876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69" y="5147590"/>
            <a:ext cx="9083100" cy="710844"/>
          </a:xfrm>
        </p:spPr>
        <p:txBody>
          <a:bodyPr anchor="b"/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553825" y="735360"/>
            <a:ext cx="5580771" cy="3966979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150" y="5870294"/>
            <a:ext cx="9070520" cy="88739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7EEFD-326D-4F58-9754-7A731355D155}" type="datetime1">
              <a:rPr lang="ru-RU" smtClean="0">
                <a:solidFill>
                  <a:srgbClr val="895D1D"/>
                </a:solidFill>
              </a:rPr>
              <a:pPr>
                <a:defRPr/>
              </a:pPr>
              <a:t>14.11.2017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www.ZHARAR.com</a:t>
            </a:r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E869C-24EC-4D4C-BF44-D8D088EC585D}" type="slidenum">
              <a:rPr lang="ru-RU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1752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5AE7F-EA5C-4DE6-AF02-3FB63A75D4EB}" type="datetime1">
              <a:rPr lang="ru-RU" smtClean="0">
                <a:solidFill>
                  <a:srgbClr val="895D1D"/>
                </a:solidFill>
              </a:rPr>
              <a:pPr>
                <a:defRPr/>
              </a:pPr>
              <a:t>14.11.2017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www.ZHARAR.com</a:t>
            </a:r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9339A-022B-4DD0-A83E-10B7FE8D9673}" type="slidenum">
              <a:rPr lang="ru-RU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71273" y="1534984"/>
            <a:ext cx="7927793" cy="1046440"/>
            <a:chOff x="1172584" y="1381459"/>
            <a:chExt cx="6779110" cy="949112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37795" cy="94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2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charset="0"/>
                </a:rPr>
                <a:t></a:t>
              </a:r>
              <a:endParaRPr lang="en-US" sz="62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4176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3118" y="616764"/>
            <a:ext cx="1962553" cy="61376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5150" y="937005"/>
            <a:ext cx="6441203" cy="55389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69EEDC-A3C9-4C11-B7DE-BC45CA60C9CB}" type="datetime1">
              <a:rPr lang="ru-RU" smtClean="0">
                <a:solidFill>
                  <a:srgbClr val="895D1D"/>
                </a:solidFill>
              </a:rPr>
              <a:pPr>
                <a:defRPr/>
              </a:pPr>
              <a:t>14.11.2017</a:t>
            </a:fld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www.ZHARAR.com</a:t>
            </a:r>
            <a:endParaRPr lang="ru-RU" dirty="0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DF64E-DA05-4A88-9001-D3AFF45100DE}" type="slidenum">
              <a:rPr lang="ru-RU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895D1D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754725" y="3162030"/>
            <a:ext cx="6042124" cy="1046440"/>
            <a:chOff x="1815339" y="1395713"/>
            <a:chExt cx="5480154" cy="894818"/>
          </a:xfrm>
        </p:grpSpPr>
        <p:sp>
          <p:nvSpPr>
            <p:cNvPr id="12" name="TextBox 11"/>
            <p:cNvSpPr txBox="1"/>
            <p:nvPr/>
          </p:nvSpPr>
          <p:spPr>
            <a:xfrm>
              <a:off x="4141339" y="1395713"/>
              <a:ext cx="888629" cy="894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3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200" dirty="0" smtClean="0">
                  <a:solidFill>
                    <a:srgbClr val="895D1D">
                      <a:lumMod val="60000"/>
                      <a:lumOff val="40000"/>
                    </a:srgbClr>
                  </a:solidFill>
                  <a:latin typeface="Wingdings" pitchFamily="2" charset="2"/>
                  <a:cs typeface="Arial" charset="0"/>
                </a:rPr>
                <a:t></a:t>
              </a:r>
              <a:endParaRPr lang="en-US" sz="6200" dirty="0">
                <a:solidFill>
                  <a:srgbClr val="895D1D">
                    <a:lumMod val="60000"/>
                    <a:lumOff val="40000"/>
                  </a:srgbClr>
                </a:solidFill>
                <a:latin typeface="Wingdings" pitchFamily="2" charset="2"/>
                <a:cs typeface="Arial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182650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5238625"/>
            <a:ext cx="10693400" cy="232963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104287" tIns="52144" rIns="104287" bIns="521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7140074" y="0"/>
            <a:ext cx="3553328" cy="756126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104287" tIns="52144" rIns="104287" bIns="521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01767" y="3679815"/>
            <a:ext cx="7578056" cy="2537224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06428" y="1703228"/>
            <a:ext cx="7578056" cy="1932323"/>
          </a:xfrm>
        </p:spPr>
        <p:txBody>
          <a:bodyPr tIns="0" rIns="52144" bIns="0" anchor="b">
            <a:normAutofit/>
          </a:bodyPr>
          <a:lstStyle>
            <a:lvl1pPr marL="0" indent="0" algn="r">
              <a:buNone/>
              <a:defRPr sz="2300">
                <a:solidFill>
                  <a:schemeClr val="tx1"/>
                </a:solidFill>
                <a:effectLst/>
              </a:defRPr>
            </a:lvl1pPr>
            <a:lvl2pPr marL="521436" indent="0" algn="ctr">
              <a:buNone/>
            </a:lvl2pPr>
            <a:lvl3pPr marL="1042872" indent="0" algn="ctr">
              <a:buNone/>
            </a:lvl3pPr>
            <a:lvl4pPr marL="1564308" indent="0" algn="ctr">
              <a:buNone/>
            </a:lvl4pPr>
            <a:lvl5pPr marL="2085744" indent="0" algn="ctr">
              <a:buNone/>
            </a:lvl5pPr>
            <a:lvl6pPr marL="2607179" indent="0" algn="ctr">
              <a:buNone/>
            </a:lvl6pPr>
            <a:lvl7pPr marL="3128616" indent="0" algn="ctr">
              <a:buNone/>
            </a:lvl7pPr>
            <a:lvl8pPr marL="3650052" indent="0" algn="ctr">
              <a:buNone/>
            </a:lvl8pPr>
            <a:lvl9pPr marL="4171487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2C72-BB32-4007-BD39-FF9461F82C25}" type="datetime1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EDFF-6C5F-4DDC-B379-1B23A9BDB378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9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E6FE-1B36-40EA-9464-ED0314042FD8}" type="datetime1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C06B-3FEB-4DC6-BFEE-94D4F943A342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124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5238625"/>
            <a:ext cx="10693400" cy="232963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104287" tIns="52144" rIns="104287" bIns="521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7140074" y="0"/>
            <a:ext cx="3553328" cy="756126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104287" tIns="52144" rIns="104287" bIns="521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3951348"/>
            <a:ext cx="7752715" cy="2013650"/>
          </a:xfrm>
        </p:spPr>
        <p:txBody>
          <a:bodyPr tIns="0" bIns="0" anchor="t"/>
          <a:lstStyle>
            <a:lvl1pPr algn="l">
              <a:buNone/>
              <a:defRPr sz="48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005" y="2740711"/>
            <a:ext cx="7752715" cy="1176073"/>
          </a:xfrm>
        </p:spPr>
        <p:txBody>
          <a:bodyPr lIns="52144" tIns="0" rIns="52144" bIns="0" anchor="b"/>
          <a:lstStyle>
            <a:lvl1pPr marL="0" indent="0" algn="l">
              <a:buNone/>
              <a:defRPr sz="2300">
                <a:solidFill>
                  <a:schemeClr val="tx1"/>
                </a:solidFill>
                <a:effectLst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5DBAA-0C3E-4094-9EB7-B072DAC87B27}" type="datetime1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C6D48-6070-4D4D-B81F-80FEA4C20E62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33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8732943" cy="12602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277360" cy="49900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0253" y="1764295"/>
            <a:ext cx="4277360" cy="499008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BD51-1090-4EE1-A40C-129FF57B73DA}" type="datetime1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3E9A-2EB2-47B5-8688-2126866019CE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953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6049011"/>
            <a:ext cx="4724775" cy="924154"/>
          </a:xfrm>
        </p:spPr>
        <p:txBody>
          <a:bodyPr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101" y="6049011"/>
            <a:ext cx="4726631" cy="924154"/>
          </a:xfrm>
        </p:spPr>
        <p:txBody>
          <a:bodyPr/>
          <a:lstStyle>
            <a:lvl1pPr marL="0" indent="0">
              <a:buNone/>
              <a:defRPr sz="2700" b="1">
                <a:solidFill>
                  <a:schemeClr val="accent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1672468"/>
            <a:ext cx="4724775" cy="43459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1672468"/>
            <a:ext cx="4726631" cy="43459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80759-58F5-46CD-BDBC-3B4E72D9F4ED}" type="datetime1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566C-15D7-4F53-9744-FF5BB651B846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50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450"/>
            <a:ext cx="8736508" cy="1260211"/>
          </a:xfrm>
        </p:spPr>
        <p:txBody>
          <a:bodyPr/>
          <a:lstStyle>
            <a:lvl1pPr algn="l"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A4E7-3853-45A7-A435-EB3AAF420B87}" type="datetime1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AB41-07C7-4493-98F5-945CD69D58F0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122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B0997-8695-4B4A-B50E-058CC183CDE6}" type="datetime1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BEEB-2A72-4896-A8FA-1BFE2B601644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3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8E058-E469-4983-BF09-9D5DE4F7FFED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867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1307100"/>
            <a:ext cx="3742690" cy="805134"/>
          </a:xfrm>
        </p:spPr>
        <p:txBody>
          <a:bodyPr tIns="0" bIns="0" anchor="t"/>
          <a:lstStyle>
            <a:lvl1pPr algn="l">
              <a:buNone/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4670" y="236413"/>
            <a:ext cx="3208020" cy="1008168"/>
          </a:xfrm>
        </p:spPr>
        <p:txBody>
          <a:bodyPr lIns="52144" tIns="0" rIns="52144" bIns="0" anchor="b"/>
          <a:lstStyle>
            <a:lvl1pPr marL="0" indent="0" algn="l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4670" y="2184365"/>
            <a:ext cx="8287385" cy="420070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E8E7-7381-490B-9A9A-0D6FC73A659D}" type="datetime1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538661" y="7079935"/>
            <a:ext cx="891117" cy="4025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475D2-F8EE-454F-863E-8C0781A79574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651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8289" y="1880623"/>
            <a:ext cx="3571329" cy="1382381"/>
          </a:xfrm>
        </p:spPr>
        <p:txBody>
          <a:bodyPr anchor="b"/>
          <a:lstStyle>
            <a:lvl1pPr algn="l">
              <a:buNone/>
              <a:defRPr sz="25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46193" y="1124495"/>
            <a:ext cx="4812030" cy="4536758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7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98293" y="3306278"/>
            <a:ext cx="3571327" cy="2936612"/>
          </a:xfrm>
        </p:spPr>
        <p:txBody>
          <a:bodyPr lIns="52144" rIns="52144"/>
          <a:lstStyle>
            <a:lvl1pPr marL="0" indent="0">
              <a:buFontTx/>
              <a:buNone/>
              <a:defRPr sz="14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FF07-3052-4583-9C0F-F97E4A134C93}" type="datetime1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D15C-E2F2-489B-9C95-740464E20E04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947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1DA2-00E6-4F47-BD34-FEAE696805EE}" type="datetime1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FF67-5F85-4990-9011-ED1B2D217D1B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71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0B6C-A1D0-4E52-BE1E-1BB862FF92AA}" type="datetime1">
              <a:rPr lang="ru-RU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7679E-BBAE-4EA4-BEC8-B0E47B58F08E}" type="slidenum">
              <a:rPr lang="ru-RU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4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2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1E13-73C2-4830-8315-BFE877A0763E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258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0BC1-422E-41AB-9F35-E7FD1E05CD90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3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9FBB-906D-4710-9101-A6EA7E2D20F1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33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E554-DFDB-4D98-B1D7-0B76D28A1E52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95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1F8D1-6C17-4EC7-A9EC-CCD0424329C6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54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2036-4F73-42DA-AE21-5B8842BB78A1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29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829F-8466-437B-9249-70F58442EBA8}" type="datetime1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8172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748B5-3CD4-4B21-B833-41089D21AB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65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04287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 defTabSz="914239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5152" y="628623"/>
            <a:ext cx="9070519" cy="1162360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732" y="2478908"/>
            <a:ext cx="9057938" cy="427547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443" y="6793277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defTabSz="914239" fontAlgn="base">
              <a:spcBef>
                <a:spcPct val="0"/>
              </a:spcBef>
              <a:spcAft>
                <a:spcPct val="0"/>
              </a:spcAft>
              <a:defRPr/>
            </a:pPr>
            <a:fld id="{BB7C855F-A374-4C1F-8C2A-5C81526136C7}" type="datetime1">
              <a:rPr lang="ru-RU" smtClean="0">
                <a:solidFill>
                  <a:srgbClr val="895D1D"/>
                </a:solidFill>
                <a:latin typeface="Arial" charset="0"/>
                <a:cs typeface="Arial" charset="0"/>
              </a:rPr>
              <a:pPr defTabSz="914239"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14.11.2017</a:t>
            </a:fld>
            <a:endParaRPr lang="ru-RU" dirty="0">
              <a:solidFill>
                <a:srgbClr val="895D1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80" y="6793277"/>
            <a:ext cx="3386243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 defTabSz="9142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95D1D"/>
                </a:solidFill>
                <a:latin typeface="Arial" charset="0"/>
                <a:cs typeface="Arial" charset="0"/>
              </a:rPr>
              <a:t>www.ZHARAR.com</a:t>
            </a:r>
            <a:endParaRPr lang="ru-RU" dirty="0">
              <a:solidFill>
                <a:srgbClr val="895D1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250" y="6793277"/>
            <a:ext cx="2495127" cy="402567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defTabSz="914239" fontAlgn="base">
              <a:spcBef>
                <a:spcPct val="0"/>
              </a:spcBef>
              <a:spcAft>
                <a:spcPct val="0"/>
              </a:spcAft>
              <a:defRPr/>
            </a:pPr>
            <a:fld id="{555FCFCE-38AD-4713-8B5D-5B5BC463A171}" type="slidenum">
              <a:rPr lang="ru-RU" smtClean="0">
                <a:solidFill>
                  <a:srgbClr val="895D1D"/>
                </a:solidFill>
                <a:latin typeface="Arial" charset="0"/>
                <a:cs typeface="Arial" charset="0"/>
              </a:rPr>
              <a:pPr defTabSz="91423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895D1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94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1042872" rtl="0" eaLnBrk="1" latinLnBrk="0" hangingPunct="1">
        <a:spcBef>
          <a:spcPct val="0"/>
        </a:spcBef>
        <a:buNone/>
        <a:defRPr sz="62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7148" indent="-417148" algn="l" defTabSz="104287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886441" indent="-417148" algn="l" defTabSz="104287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303590" indent="-417148" algn="l" defTabSz="104287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3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720739" indent="-365006" algn="l" defTabSz="104287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85744" indent="-365006" algn="l" defTabSz="104287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450749" indent="-312862" algn="l" defTabSz="1042872" rtl="0" eaLnBrk="1" latinLnBrk="0" hangingPunct="1">
        <a:spcBef>
          <a:spcPts val="456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815754" indent="-312862" algn="l" defTabSz="1042872" rtl="0" eaLnBrk="1" latinLnBrk="0" hangingPunct="1">
        <a:spcBef>
          <a:spcPts val="456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760" indent="-312862" algn="l" defTabSz="1042872" rtl="0" eaLnBrk="1" latinLnBrk="0" hangingPunct="1">
        <a:spcBef>
          <a:spcPts val="456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45766" indent="-312862" algn="l" defTabSz="1042872" rtl="0" eaLnBrk="1" latinLnBrk="0" hangingPunct="1">
        <a:spcBef>
          <a:spcPts val="456"/>
        </a:spcBef>
        <a:buClr>
          <a:schemeClr val="accent1"/>
        </a:buClr>
        <a:buFont typeface="Wingdings" pitchFamily="2" charset="2"/>
        <a:buChar char="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5238625"/>
            <a:ext cx="10693400" cy="232963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lIns="104287" tIns="52144" rIns="104287" bIns="521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8554720" y="0"/>
            <a:ext cx="2138680" cy="7561263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lIns="104287" tIns="52144" rIns="104287" bIns="52144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534670" y="302802"/>
            <a:ext cx="8732943" cy="12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2144" tIns="52144" rIns="52144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8732943" cy="49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1" y="7079935"/>
            <a:ext cx="2495127" cy="402567"/>
          </a:xfrm>
          <a:prstGeom prst="rect">
            <a:avLst/>
          </a:prstGeom>
        </p:spPr>
        <p:txBody>
          <a:bodyPr vert="horz" lIns="104287" tIns="52144" rIns="104287" bIns="0" anchor="b"/>
          <a:lstStyle>
            <a:lvl1pPr algn="l" eaLnBrk="1" latinLnBrk="0" hangingPunct="1">
              <a:defRPr kumimoji="0" sz="1100" smtClean="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5246DCF-7414-471A-B037-CA716A2F7F2D}" type="datetime1">
              <a:rPr lang="ru-RU" smtClean="0">
                <a:solidFill>
                  <a:srgbClr val="DBF5F9">
                    <a:shade val="50000"/>
                  </a:srgbClr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14.11.2017</a:t>
            </a:fld>
            <a:endParaRPr lang="ru-RU">
              <a:solidFill>
                <a:srgbClr val="DBF5F9">
                  <a:shade val="50000"/>
                </a:srgbClr>
              </a:solidFill>
              <a:cs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653580" y="7079935"/>
            <a:ext cx="3386243" cy="402567"/>
          </a:xfrm>
          <a:prstGeom prst="rect">
            <a:avLst/>
          </a:prstGeom>
        </p:spPr>
        <p:txBody>
          <a:bodyPr vert="horz" lIns="0" tIns="52144" rIns="0" bIns="0" anchor="b"/>
          <a:lstStyle>
            <a:lvl1pPr algn="ctr" eaLnBrk="1" latinLnBrk="0" hangingPunct="1">
              <a:defRPr kumimoji="0" sz="11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  <a:cs typeface="Arial" charset="0"/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  <a:cs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534948" y="7079935"/>
            <a:ext cx="891117" cy="40256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D8CB58C-2044-4BDC-A5A4-83B630F596D3}" type="slidenum">
              <a:rPr lang="ru-RU">
                <a:solidFill>
                  <a:srgbClr val="DBF5F9">
                    <a:shade val="50000"/>
                  </a:srgbClr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DBF5F9">
                  <a:shade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170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Franklin Gothic Book" pitchFamily="34" charset="0"/>
        </a:defRPr>
      </a:lvl5pPr>
      <a:lvl6pPr marL="521436" algn="l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Franklin Gothic Book" pitchFamily="34" charset="0"/>
        </a:defRPr>
      </a:lvl6pPr>
      <a:lvl7pPr marL="1042872" algn="l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Franklin Gothic Book" pitchFamily="34" charset="0"/>
        </a:defRPr>
      </a:lvl7pPr>
      <a:lvl8pPr marL="1564308" algn="l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Franklin Gothic Book" pitchFamily="34" charset="0"/>
        </a:defRPr>
      </a:lvl8pPr>
      <a:lvl9pPr marL="2085744" algn="l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Franklin Gothic Book" pitchFamily="34" charset="0"/>
        </a:defRPr>
      </a:lvl9pPr>
    </p:titleStyle>
    <p:bodyStyle>
      <a:lvl1pPr marL="477983" indent="-436341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96" indent="-3114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074" indent="-29149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59296" indent="-269771" algn="l" rtl="0" fontAlgn="base">
        <a:spcBef>
          <a:spcPct val="20000"/>
        </a:spcBef>
        <a:spcAft>
          <a:spcPct val="0"/>
        </a:spcAft>
        <a:buClr>
          <a:srgbClr val="0BD0D9"/>
        </a:buClr>
        <a:buSzPct val="90000"/>
        <a:buFont typeface="Wingdings 2" pitchFamily="18" charset="2"/>
        <a:buChar char="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288" indent="-208213" algn="l" rtl="0" fontAlgn="base">
        <a:spcBef>
          <a:spcPct val="20000"/>
        </a:spcBef>
        <a:spcAft>
          <a:spcPct val="0"/>
        </a:spcAft>
        <a:buClr>
          <a:srgbClr val="10CF9B"/>
        </a:buClr>
        <a:buSzPct val="100000"/>
        <a:buFont typeface="Arial" pitchFamily="34" charset="0"/>
        <a:buChar char="-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39742" indent="-208575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90031" indent="-208575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0320" indent="-208575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59324" indent="-208575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5700" y="540271"/>
            <a:ext cx="8807700" cy="313930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kk-KZ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Мәтін және оның түрлері  </a:t>
            </a:r>
            <a:endParaRPr lang="kk-KZ" sz="6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Суретші Марат </a:t>
            </a:r>
            <a:endParaRPr lang="ru-RU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9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003" y="756296"/>
            <a:ext cx="7689257" cy="4601243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“Сақина салмақ” ойыны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on.kz/userdata/29258/blogpost_photos/9166e06e3bd0a9ce70113e239ccdafa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628" y="2756470"/>
            <a:ext cx="3816423" cy="277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5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324247"/>
            <a:ext cx="9624060" cy="780521"/>
          </a:xfrm>
        </p:spPr>
        <p:txBody>
          <a:bodyPr/>
          <a:lstStyle/>
          <a:p>
            <a:pPr algn="ctr"/>
            <a:r>
              <a:rPr lang="ru-RU" b="1" dirty="0" err="1" smtClean="0"/>
              <a:t>«Тазалық»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95D1D"/>
                </a:solidFill>
              </a:rPr>
              <a:t>www.ZHARAR.com</a:t>
            </a:r>
            <a:endParaRPr lang="ru-RU" dirty="0">
              <a:solidFill>
                <a:srgbClr val="895D1D"/>
              </a:solidFill>
            </a:endParaRPr>
          </a:p>
        </p:txBody>
      </p:sp>
      <p:pic>
        <p:nvPicPr>
          <p:cNvPr id="7" name="Рисунок 6" descr="https://ds03.infourok.ru/uploads/ex/01b2/000076e1-9fe6233c/img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1476375"/>
            <a:ext cx="8856984" cy="48965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98428" y="6444927"/>
            <a:ext cx="479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Кері байланыс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4861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0085"/>
            <a:ext cx="10755733" cy="7171178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pPr marL="1371358" indent="-1371358"/>
            <a:r>
              <a:rPr lang="kk-KZ" sz="11500" b="1" dirty="0" smtClean="0">
                <a:solidFill>
                  <a:srgbClr val="0000FF"/>
                </a:solidFill>
              </a:rPr>
              <a:t> Үйге тапсырма:</a:t>
            </a:r>
            <a:r>
              <a:rPr lang="ru-RU" sz="11500" b="1" dirty="0" smtClean="0">
                <a:solidFill>
                  <a:srgbClr val="0000FF"/>
                </a:solidFill>
              </a:rPr>
              <a:t> </a:t>
            </a:r>
          </a:p>
          <a:p>
            <a:pPr marL="1371358" indent="-1371358" algn="ctr"/>
            <a:r>
              <a:rPr lang="kk-KZ" sz="11500" b="1" dirty="0" smtClean="0">
                <a:solidFill>
                  <a:srgbClr val="0000FF"/>
                </a:solidFill>
              </a:rPr>
              <a:t>84 – бет, </a:t>
            </a:r>
          </a:p>
          <a:p>
            <a:pPr marL="1371358" indent="-1371358" algn="ctr"/>
            <a:r>
              <a:rPr lang="kk-KZ" sz="11500" b="1" dirty="0" smtClean="0">
                <a:solidFill>
                  <a:srgbClr val="0000FF"/>
                </a:solidFill>
              </a:rPr>
              <a:t>21 - жаттығу</a:t>
            </a:r>
            <a:endParaRPr lang="ru-RU" sz="11500" b="1" dirty="0">
              <a:solidFill>
                <a:srgbClr val="0000FF"/>
              </a:solidFill>
            </a:endParaRPr>
          </a:p>
          <a:p>
            <a:pPr marL="1371358" indent="-1371358"/>
            <a:endParaRPr lang="ru-RU" sz="11500" b="1" dirty="0">
              <a:solidFill>
                <a:srgbClr val="0000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5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534673" y="302802"/>
            <a:ext cx="8736656" cy="1260211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3011" name="Рисунок 2" descr="WALXP08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apple_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171" y="-1102684"/>
            <a:ext cx="8354219" cy="787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3104" y="1496486"/>
            <a:ext cx="6432793" cy="1798095"/>
          </a:xfrm>
          <a:prstGeom prst="rect">
            <a:avLst/>
          </a:prstGeom>
          <a:noFill/>
        </p:spPr>
        <p:txBody>
          <a:bodyPr lIns="104269" tIns="52135" rIns="104269" bIns="521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043056">
              <a:defRPr/>
            </a:pPr>
            <a:r>
              <a:rPr lang="kk-KZ" sz="5500" b="1" spc="57" dirty="0">
                <a:ln w="11430">
                  <a:solidFill>
                    <a:prstClr val="black"/>
                  </a:solidFill>
                </a:ln>
                <a:gradFill>
                  <a:gsLst>
                    <a:gs pos="25000">
                      <a:srgbClr val="4FCEFF">
                        <a:satMod val="155000"/>
                      </a:srgbClr>
                    </a:gs>
                    <a:gs pos="100000">
                      <a:srgbClr val="4FCEF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 рахмет</a:t>
            </a:r>
            <a:endParaRPr lang="ru-RU" sz="5500" b="1" spc="57" dirty="0">
              <a:ln w="11430">
                <a:solidFill>
                  <a:prstClr val="black"/>
                </a:solidFill>
              </a:ln>
              <a:gradFill>
                <a:gsLst>
                  <a:gs pos="25000">
                    <a:srgbClr val="4FCEFF">
                      <a:satMod val="155000"/>
                    </a:srgbClr>
                  </a:gs>
                  <a:gs pos="100000">
                    <a:srgbClr val="4FCEFF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4" name="Picture 12" descr="b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9717">
            <a:off x="8129584" y="168031"/>
            <a:ext cx="2071846" cy="277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2" descr="b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9717">
            <a:off x="8630837" y="1822055"/>
            <a:ext cx="2071846" cy="277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b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12181" flipH="1">
            <a:off x="7808413" y="3119023"/>
            <a:ext cx="2684489" cy="388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BF5F9">
                    <a:shade val="50000"/>
                  </a:srgbClr>
                </a:solidFill>
              </a:rPr>
              <a:t>www.ZHARAR.com</a:t>
            </a:r>
            <a:endParaRPr lang="ru-RU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3421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54412" y="2052439"/>
            <a:ext cx="524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Оқу мақсаттары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94172" y="2988543"/>
            <a:ext cx="914501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4400" dirty="0" smtClean="0"/>
              <a:t>2.1.2.1 - мәтіннің тақырыбы мен тірек сөздердің негізінде мәтіннің мазмұнын болжау</a:t>
            </a:r>
            <a:endParaRPr lang="ru-RU" sz="4400" dirty="0" smtClean="0"/>
          </a:p>
          <a:p>
            <a:r>
              <a:rPr lang="kk-KZ" sz="4400" dirty="0" smtClean="0"/>
              <a:t>2.2.4.1 - мұғалімнің көмегімен мәтіннің тақырыбы мен негізгі ойды анықтау</a:t>
            </a:r>
            <a:endParaRPr lang="ru-RU" sz="4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8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50356" y="2772519"/>
            <a:ext cx="65977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Топқа бөліну </a:t>
            </a:r>
          </a:p>
          <a:p>
            <a:pPr algn="ctr"/>
            <a:r>
              <a:rPr lang="kk-KZ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“Құттықтау хаттары”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1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8348" y="1404367"/>
            <a:ext cx="10225136" cy="76942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ru-RU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Психологиялық ахуал</a:t>
            </a:r>
            <a:r>
              <a:rPr lang="ru-RU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ru-RU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2106340" y="2844527"/>
            <a:ext cx="6120680" cy="3528392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50356" y="3204567"/>
            <a:ext cx="68407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2800" b="1" i="1" dirty="0" smtClean="0">
                <a:cs typeface="Aldhabi" pitchFamily="2" charset="-78"/>
              </a:rPr>
              <a:t>Көршіңді оң жақтан құшақта,</a:t>
            </a:r>
            <a:endParaRPr lang="ru-RU" sz="2800" b="1" i="1" dirty="0" smtClean="0">
              <a:cs typeface="Aldhabi" pitchFamily="2" charset="-78"/>
            </a:endParaRPr>
          </a:p>
          <a:p>
            <a:r>
              <a:rPr lang="kk-KZ" sz="2800" b="1" i="1" dirty="0" smtClean="0">
                <a:cs typeface="Aldhabi" pitchFamily="2" charset="-78"/>
              </a:rPr>
              <a:t>Көршіңді сол жақтан құшақта.</a:t>
            </a:r>
            <a:endParaRPr lang="ru-RU" sz="2800" b="1" i="1" dirty="0" smtClean="0">
              <a:cs typeface="Aldhabi" pitchFamily="2" charset="-78"/>
            </a:endParaRPr>
          </a:p>
          <a:p>
            <a:r>
              <a:rPr lang="kk-KZ" sz="2800" b="1" i="1" dirty="0" smtClean="0">
                <a:cs typeface="Aldhabi" pitchFamily="2" charset="-78"/>
              </a:rPr>
              <a:t>Оң жақтағы көршіңе бір жымиып,</a:t>
            </a:r>
            <a:endParaRPr lang="ru-RU" sz="2800" b="1" i="1" dirty="0" smtClean="0">
              <a:cs typeface="Aldhabi" pitchFamily="2" charset="-78"/>
            </a:endParaRPr>
          </a:p>
          <a:p>
            <a:r>
              <a:rPr lang="kk-KZ" sz="2800" b="1" i="1" dirty="0" smtClean="0">
                <a:cs typeface="Aldhabi" pitchFamily="2" charset="-78"/>
              </a:rPr>
              <a:t>Сол жақтағы көршіңе бір жымиып,</a:t>
            </a:r>
            <a:endParaRPr lang="ru-RU" sz="2800" b="1" i="1" dirty="0" smtClean="0">
              <a:cs typeface="Aldhabi" pitchFamily="2" charset="-78"/>
            </a:endParaRPr>
          </a:p>
          <a:p>
            <a:r>
              <a:rPr lang="kk-KZ" sz="2800" b="1" i="1" dirty="0" smtClean="0">
                <a:cs typeface="Aldhabi" pitchFamily="2" charset="-78"/>
              </a:rPr>
              <a:t>Бүгінгі тренинг барысы,</a:t>
            </a:r>
            <a:endParaRPr lang="ru-RU" sz="2800" b="1" i="1" dirty="0" smtClean="0">
              <a:cs typeface="Aldhabi" pitchFamily="2" charset="-78"/>
            </a:endParaRPr>
          </a:p>
          <a:p>
            <a:r>
              <a:rPr lang="kk-KZ" sz="2800" b="1" i="1" dirty="0" smtClean="0">
                <a:cs typeface="Aldhabi" pitchFamily="2" charset="-78"/>
              </a:rPr>
              <a:t>Біз үлкен отбасы.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ldhabi" pitchFamily="2" charset="-78"/>
            </a:endParaRPr>
          </a:p>
        </p:txBody>
      </p:sp>
      <p:pic>
        <p:nvPicPr>
          <p:cNvPr id="22530" name="Picture 2" descr="C:\Users\adm\Desktop\клиент\музыка\анимашка-2\blest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1036" y="5220791"/>
            <a:ext cx="1905000" cy="1905000"/>
          </a:xfrm>
          <a:prstGeom prst="rect">
            <a:avLst/>
          </a:prstGeom>
          <a:noFill/>
        </p:spPr>
      </p:pic>
      <p:pic>
        <p:nvPicPr>
          <p:cNvPr id="22531" name="Picture 3" descr="C:\Users\adm\Desktop\клиент\музыка\анимашка-2\blest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32" y="1620391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41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22364" y="396255"/>
            <a:ext cx="6408711" cy="110797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kk-KZ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“Кір жуу” әдісі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477536"/>
            <a:ext cx="10777887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Күз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Күз келді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Күн суыта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бастады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Адамдар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киінді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Құстар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жаққа ұшып кетті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Жаңбыр жиі жауды. Кешкісін судың беті мұз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болып қатты. Адамдар қысқа қамдана бастады.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 Күзде біз үйге от жаға бастаймыз. Өйткені бұл мезгіл жазға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қарағанда салқындау. Сондықтан бос уақ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ытымда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отын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жарып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көмектесемін.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Күз келді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Дала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түске боялған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Бақтағы алмалар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алқызыл түске боялып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уылжып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піскен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Олар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өте дәмді.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Алманың құрамында пайдалы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дәрумендер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8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2244" y="900311"/>
            <a:ext cx="8424936" cy="6247848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r>
              <a:rPr lang="kk-KZ" sz="4000" dirty="0" smtClean="0">
                <a:solidFill>
                  <a:srgbClr val="0000FF"/>
                </a:solidFill>
              </a:rPr>
              <a:t>Тұрсынхан Әбдірахманова - Қазақстанның халық жазушысы, филология ғылымдарының докторы, Қазақстан ҒА-ның Ш.Ш.Уәлиханов атындағы сыйлығының лауреаты Тұрсынхан Әбдірахманова 1921 жылы қараша айының 5 жұлдызында Шығыс Қазақстан облысының Жарма ауданына қарасты «Бөке» деген кеніште туған.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7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2284" y="972320"/>
            <a:ext cx="8352928" cy="1400367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«Интервью»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әдісі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3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0156" y="2772519"/>
            <a:ext cx="9667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Марат бояумен не істеді?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Ол қандай сурет салды?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Неліктен әр түрлі бояу өз орнын тапты?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4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74292" y="1692399"/>
            <a:ext cx="86409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kk-KZ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“Сергіту сәті”</a:t>
            </a:r>
            <a:endParaRPr lang="ru-RU" sz="9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2404" y="1908423"/>
            <a:ext cx="5760640" cy="313930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Постер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қорғау»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www.ZHARAR.com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0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хническ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4FCEFF"/>
      </a:accent2>
      <a:accent3>
        <a:srgbClr val="0BD0D9"/>
      </a:accent3>
      <a:accent4>
        <a:srgbClr val="10CF9B"/>
      </a:accent4>
      <a:accent5>
        <a:srgbClr val="FFF654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186</Words>
  <Application>Microsoft Office PowerPoint</Application>
  <PresentationFormat>Произвольный</PresentationFormat>
  <Paragraphs>62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Твердый переплет</vt:lpstr>
      <vt:lpstr>1_Техническая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«Тазалық»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</cp:lastModifiedBy>
  <cp:revision>35</cp:revision>
  <cp:lastPrinted>2013-08-13T17:49:12Z</cp:lastPrinted>
  <dcterms:created xsi:type="dcterms:W3CDTF">2013-08-05T19:49:26Z</dcterms:created>
  <dcterms:modified xsi:type="dcterms:W3CDTF">2017-11-14T16:15:05Z</dcterms:modified>
</cp:coreProperties>
</file>