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77" r:id="rId3"/>
    <p:sldId id="285" r:id="rId4"/>
    <p:sldId id="259" r:id="rId5"/>
    <p:sldId id="261" r:id="rId6"/>
    <p:sldId id="263" r:id="rId7"/>
    <p:sldId id="264" r:id="rId8"/>
    <p:sldId id="292" r:id="rId9"/>
    <p:sldId id="295" r:id="rId10"/>
    <p:sldId id="293" r:id="rId11"/>
    <p:sldId id="286" r:id="rId12"/>
    <p:sldId id="287" r:id="rId13"/>
    <p:sldId id="288" r:id="rId14"/>
    <p:sldId id="289" r:id="rId15"/>
    <p:sldId id="266" r:id="rId16"/>
    <p:sldId id="276" r:id="rId17"/>
    <p:sldId id="271" r:id="rId18"/>
    <p:sldId id="272" r:id="rId19"/>
    <p:sldId id="274" r:id="rId20"/>
    <p:sldId id="273" r:id="rId21"/>
    <p:sldId id="278" r:id="rId22"/>
    <p:sldId id="267" r:id="rId23"/>
    <p:sldId id="268" r:id="rId24"/>
    <p:sldId id="275" r:id="rId25"/>
    <p:sldId id="269" r:id="rId26"/>
    <p:sldId id="279" r:id="rId27"/>
    <p:sldId id="280" r:id="rId28"/>
    <p:sldId id="281" r:id="rId29"/>
    <p:sldId id="282" r:id="rId30"/>
    <p:sldId id="284" r:id="rId31"/>
    <p:sldId id="283" r:id="rId32"/>
    <p:sldId id="290" r:id="rId3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18FF7-E83F-4B99-9221-9672287EB7F7}" type="datetimeFigureOut">
              <a:rPr lang="ru-RU" smtClean="0"/>
              <a:pPr/>
              <a:t>16.01.2007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A0D5C9-1550-4643-8D41-972C8C8EC81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FE641CE-2FB3-4579-8CFC-52B3923CC52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A97219A-4EC9-43BA-85FB-10C0004E825D}" type="datetimeFigureOut">
              <a:rPr lang="ru-RU" smtClean="0"/>
              <a:pPr/>
              <a:t>16.01.2007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36B0C60-34CE-44B1-A8AB-AD3D15B86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97219A-4EC9-43BA-85FB-10C0004E825D}" type="datetimeFigureOut">
              <a:rPr lang="ru-RU" smtClean="0"/>
              <a:pPr/>
              <a:t>16.01.2007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6B0C60-34CE-44B1-A8AB-AD3D15B86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97219A-4EC9-43BA-85FB-10C0004E825D}" type="datetimeFigureOut">
              <a:rPr lang="ru-RU" smtClean="0"/>
              <a:pPr/>
              <a:t>16.01.2007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6B0C60-34CE-44B1-A8AB-AD3D15B86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97219A-4EC9-43BA-85FB-10C0004E825D}" type="datetimeFigureOut">
              <a:rPr lang="ru-RU" smtClean="0"/>
              <a:pPr/>
              <a:t>16.01.2007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6B0C60-34CE-44B1-A8AB-AD3D15B86F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97219A-4EC9-43BA-85FB-10C0004E825D}" type="datetimeFigureOut">
              <a:rPr lang="ru-RU" smtClean="0"/>
              <a:pPr/>
              <a:t>16.01.2007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6B0C60-34CE-44B1-A8AB-AD3D15B86F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97219A-4EC9-43BA-85FB-10C0004E825D}" type="datetimeFigureOut">
              <a:rPr lang="ru-RU" smtClean="0"/>
              <a:pPr/>
              <a:t>16.01.2007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6B0C60-34CE-44B1-A8AB-AD3D15B86F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97219A-4EC9-43BA-85FB-10C0004E825D}" type="datetimeFigureOut">
              <a:rPr lang="ru-RU" smtClean="0"/>
              <a:pPr/>
              <a:t>16.01.2007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6B0C60-34CE-44B1-A8AB-AD3D15B86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97219A-4EC9-43BA-85FB-10C0004E825D}" type="datetimeFigureOut">
              <a:rPr lang="ru-RU" smtClean="0"/>
              <a:pPr/>
              <a:t>16.01.2007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6B0C60-34CE-44B1-A8AB-AD3D15B86F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97219A-4EC9-43BA-85FB-10C0004E825D}" type="datetimeFigureOut">
              <a:rPr lang="ru-RU" smtClean="0"/>
              <a:pPr/>
              <a:t>16.01.2007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6B0C60-34CE-44B1-A8AB-AD3D15B86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A97219A-4EC9-43BA-85FB-10C0004E825D}" type="datetimeFigureOut">
              <a:rPr lang="ru-RU" smtClean="0"/>
              <a:pPr/>
              <a:t>16.01.2007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6B0C60-34CE-44B1-A8AB-AD3D15B86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A97219A-4EC9-43BA-85FB-10C0004E825D}" type="datetimeFigureOut">
              <a:rPr lang="ru-RU" smtClean="0"/>
              <a:pPr/>
              <a:t>16.01.2007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36B0C60-34CE-44B1-A8AB-AD3D15B86F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A97219A-4EC9-43BA-85FB-10C0004E825D}" type="datetimeFigureOut">
              <a:rPr lang="ru-RU" smtClean="0"/>
              <a:pPr/>
              <a:t>16.01.2007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36B0C60-34CE-44B1-A8AB-AD3D15B86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audio" Target="006_&#1059;&#1083;&#1099;&#1073;&#1082;&#1072;%20(&#1042;.%20&#1064;&#1072;&#1080;&#1085;&#1089;&#1082;&#1080;&#1081;%20-%20&#1052;.%20&#1055;&#1083;&#1103;&#1094;&#1082;&#1086;&#1074;&#1089;&#1082;&#1080;&#1081;).mp3" TargetMode="Externa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slideLayout" Target="../slideLayouts/slideLayout7.xml"/><Relationship Id="rId1" Type="http://schemas.openxmlformats.org/officeDocument/2006/relationships/audio" Target="006_&#1059;&#1083;&#1099;&#1073;&#1082;&#1072;%20(&#1042;.%20&#1064;&#1072;&#1080;&#1085;&#1089;&#1082;&#1080;&#1081;%20-%20&#1052;.%20&#1055;&#1083;&#1103;&#1094;&#1082;&#1086;&#1074;&#1089;&#1082;&#1080;&#1081;).mp3" TargetMode="External"/><Relationship Id="rId6" Type="http://schemas.openxmlformats.org/officeDocument/2006/relationships/image" Target="../media/image60.jpeg"/><Relationship Id="rId5" Type="http://schemas.openxmlformats.org/officeDocument/2006/relationships/image" Target="../media/image57.png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0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064" y="785794"/>
            <a:ext cx="8941871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 </a:t>
            </a:r>
            <a:r>
              <a:rPr lang="ru-RU" sz="8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Даярлығым,</a:t>
            </a:r>
            <a:r>
              <a:rPr lang="ru-RU" sz="8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algn="ctr"/>
            <a:r>
              <a:rPr lang="ru-RU" sz="8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қош енді</a:t>
            </a:r>
            <a:r>
              <a:rPr lang="ru-RU" sz="8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!</a:t>
            </a:r>
            <a:endParaRPr lang="ru-RU" sz="8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785926"/>
            <a:ext cx="778674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13631" y="500042"/>
            <a:ext cx="75167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Ребустарды шешейік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785926"/>
            <a:ext cx="778674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13631" y="500042"/>
            <a:ext cx="75167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Ребустарды шешейік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785794"/>
            <a:ext cx="714380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 descr="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3357562"/>
            <a:ext cx="707236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813631" y="214290"/>
            <a:ext cx="75167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Ребустарды шешейік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000108"/>
            <a:ext cx="728667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3286124"/>
            <a:ext cx="728667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8143932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8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3438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18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0"/>
            <a:ext cx="45005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18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357312" y="1857375"/>
            <a:ext cx="3214687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18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321593" y="5036343"/>
            <a:ext cx="31432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18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358062" y="1714501"/>
            <a:ext cx="30718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18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322344" y="4822032"/>
            <a:ext cx="314325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18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6357938"/>
            <a:ext cx="42148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18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8" y="6357938"/>
            <a:ext cx="4643437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10" descr="1191269027_c41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714884"/>
            <a:ext cx="507209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:\pictures_\20170419_0951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000108"/>
            <a:ext cx="260985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:\pictures_\20170419_0953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571480"/>
            <a:ext cx="257176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:\pictures_\20170419_09464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1214422"/>
            <a:ext cx="282416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8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3438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18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0"/>
            <a:ext cx="45005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18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357312" y="1857375"/>
            <a:ext cx="3214687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18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321593" y="5036343"/>
            <a:ext cx="31432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18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358062" y="1714501"/>
            <a:ext cx="30718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18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322344" y="4822032"/>
            <a:ext cx="314325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18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6357938"/>
            <a:ext cx="42148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18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8" y="6357938"/>
            <a:ext cx="4643437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10" descr="1191269027_c41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5143512"/>
            <a:ext cx="364333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Windows 7\Desktop\9\20170509_1121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714357"/>
            <a:ext cx="7858179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5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8538" y="0"/>
            <a:ext cx="5254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:\pictures_\20170419_0921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428604"/>
            <a:ext cx="324961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:\pictures_\20170419_0933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3500438"/>
            <a:ext cx="357190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:\pictures_\20170419_0941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143504" y="3143248"/>
            <a:ext cx="285752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:\pictures_\20170419_09443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785786" y="428604"/>
            <a:ext cx="385765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3557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 descr="кун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922025">
            <a:off x="0" y="333375"/>
            <a:ext cx="34925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Выноска-облако 2"/>
          <p:cNvSpPr>
            <a:spLocks noChangeArrowheads="1"/>
          </p:cNvSpPr>
          <p:nvPr/>
        </p:nvSpPr>
        <p:spPr bwMode="auto">
          <a:xfrm>
            <a:off x="3635375" y="115888"/>
            <a:ext cx="5508625" cy="2160587"/>
          </a:xfrm>
          <a:prstGeom prst="cloudCallout">
            <a:avLst>
              <a:gd name="adj1" fmla="val -58500"/>
              <a:gd name="adj2" fmla="val 123181"/>
            </a:avLst>
          </a:prstGeom>
          <a:solidFill>
            <a:srgbClr val="C9FAFC"/>
          </a:solidFill>
          <a:ln w="25400" algn="ctr">
            <a:solidFill>
              <a:srgbClr val="08509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ru-RU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5" descr="fairyln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025"/>
            <a:ext cx="91440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006_Улыбка (В. Шаинский - М. Пляцковский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13" y="31432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WordArt 13"/>
          <p:cNvSpPr>
            <a:spLocks noChangeArrowheads="1" noChangeShapeType="1" noTextEdit="1"/>
          </p:cNvSpPr>
          <p:nvPr/>
        </p:nvSpPr>
        <p:spPr bwMode="auto">
          <a:xfrm>
            <a:off x="4211638" y="981075"/>
            <a:ext cx="42957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Ойын- ойыңды бөледі</a:t>
            </a:r>
          </a:p>
        </p:txBody>
      </p:sp>
      <p:pic>
        <p:nvPicPr>
          <p:cNvPr id="9" name="Графический объект15"/>
          <p:cNvPicPr/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357158" y="2643182"/>
            <a:ext cx="3560766" cy="3670300"/>
          </a:xfrm>
          <a:prstGeom prst="rect">
            <a:avLst/>
          </a:prstGeom>
        </p:spPr>
      </p:pic>
      <p:pic>
        <p:nvPicPr>
          <p:cNvPr id="11" name="Графический объект14"/>
          <p:cNvPicPr/>
          <p:nvPr/>
        </p:nvPicPr>
        <p:blipFill>
          <a:blip r:embed="rId7" cstate="print">
            <a:alphaModFix/>
            <a:lum/>
          </a:blip>
          <a:srcRect/>
          <a:stretch>
            <a:fillRect/>
          </a:stretch>
        </p:blipFill>
        <p:spPr>
          <a:xfrm>
            <a:off x="4214810" y="2500306"/>
            <a:ext cx="4572032" cy="3670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 descr="кун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14876">
            <a:off x="343604" y="435381"/>
            <a:ext cx="3492500" cy="169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Выноска-облако 2"/>
          <p:cNvSpPr>
            <a:spLocks noChangeArrowheads="1"/>
          </p:cNvSpPr>
          <p:nvPr/>
        </p:nvSpPr>
        <p:spPr bwMode="auto">
          <a:xfrm>
            <a:off x="5572132" y="500042"/>
            <a:ext cx="3000396" cy="1098534"/>
          </a:xfrm>
          <a:prstGeom prst="cloudCallout">
            <a:avLst>
              <a:gd name="adj1" fmla="val -58500"/>
              <a:gd name="adj2" fmla="val 123181"/>
            </a:avLst>
          </a:prstGeom>
          <a:solidFill>
            <a:srgbClr val="C9FAFC"/>
          </a:solidFill>
          <a:ln w="25400" algn="ctr">
            <a:solidFill>
              <a:srgbClr val="08509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ru-RU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5" descr="fairyln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025"/>
            <a:ext cx="91440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006_Улыбка (В. Шаинский - М. Пляцковский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13" y="31432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Windows 7\Desktop\9\20170509_11565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7290" y="2071678"/>
            <a:ext cx="7500991" cy="399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72" y="428604"/>
            <a:ext cx="84296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Мақсаты:  Балаларды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 </a:t>
            </a:r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мектепалды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даярлық  тобынан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 </a:t>
            </a:r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шығарып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сала </a:t>
            </a:r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отырып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оқу-білімге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  </a:t>
            </a:r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деген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қызығушылықтарын оятып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Отанын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  </a:t>
            </a:r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елін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жерін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құрметтеуге баулып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 </a:t>
            </a:r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адамгершілікке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  </a:t>
            </a:r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сыйластыққа 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тәрбиелеу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b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727503">
            <a:off x="7030934" y="2060713"/>
            <a:ext cx="2135187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WordArt 9"/>
          <p:cNvSpPr>
            <a:spLocks noChangeArrowheads="1" noChangeShapeType="1" noTextEdit="1"/>
          </p:cNvSpPr>
          <p:nvPr/>
        </p:nvSpPr>
        <p:spPr bwMode="auto">
          <a:xfrm>
            <a:off x="714348" y="285728"/>
            <a:ext cx="7929618" cy="16430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Гүлдей жайнап</a:t>
            </a:r>
            <a:r>
              <a:rPr lang="ru-RU" sz="1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1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көңілің</a:t>
            </a:r>
            <a:r>
              <a:rPr lang="ru-RU" sz="1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,</a:t>
            </a:r>
            <a:endParaRPr lang="ru-RU" sz="1600" b="1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ru-RU" sz="1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қандай </a:t>
            </a:r>
            <a:r>
              <a:rPr lang="ru-RU" sz="1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тәтті өмірің</a:t>
            </a:r>
            <a:endParaRPr lang="ru-RU" sz="1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8" name="Графический объект16"/>
          <p:cNvPicPr/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928662" y="2214554"/>
            <a:ext cx="6121400" cy="3670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5" name="WordArt 9"/>
          <p:cNvSpPr>
            <a:spLocks noChangeArrowheads="1" noChangeShapeType="1" noTextEdit="1"/>
          </p:cNvSpPr>
          <p:nvPr/>
        </p:nvSpPr>
        <p:spPr bwMode="auto">
          <a:xfrm>
            <a:off x="304800" y="228600"/>
            <a:ext cx="8267728" cy="15240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ru-RU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Ата-анамен</a:t>
            </a:r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ru-RU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жұмыс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Рисунок 5" descr="C:\Users\Windows 7\Desktop\Новая папка (2)\IMG-20170312-WA0017.jpg"/>
          <p:cNvPicPr/>
          <p:nvPr/>
        </p:nvPicPr>
        <p:blipFill>
          <a:blip r:embed="rId2" cstate="print"/>
          <a:srcRect l="9717" t="12167" r="25850" b="11787"/>
          <a:stretch>
            <a:fillRect/>
          </a:stretch>
        </p:blipFill>
        <p:spPr bwMode="auto">
          <a:xfrm>
            <a:off x="152400" y="1676400"/>
            <a:ext cx="4491038" cy="4181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Windows 7\Desktop\Новая папка (2)\IMG-20170312-WA0013.jpg"/>
          <p:cNvPicPr/>
          <p:nvPr/>
        </p:nvPicPr>
        <p:blipFill>
          <a:blip r:embed="rId3" cstate="print"/>
          <a:srcRect l="17647"/>
          <a:stretch>
            <a:fillRect/>
          </a:stretch>
        </p:blipFill>
        <p:spPr bwMode="auto">
          <a:xfrm>
            <a:off x="4857752" y="1785926"/>
            <a:ext cx="378621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7" descr="Рисунок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5363" name="Rectangle 20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kk-KZ" b="1" i="1" smtClean="0"/>
              <a:t/>
            </a:r>
            <a:br>
              <a:rPr lang="kk-KZ" b="1" i="1" smtClean="0"/>
            </a:br>
            <a:r>
              <a:rPr lang="kk-KZ" b="1" i="1" smtClean="0"/>
              <a:t/>
            </a:r>
            <a:br>
              <a:rPr lang="kk-KZ" b="1" i="1" smtClean="0"/>
            </a:br>
            <a:r>
              <a:rPr lang="kk-KZ" b="1" i="1" smtClean="0"/>
              <a:t/>
            </a:r>
            <a:br>
              <a:rPr lang="kk-KZ" b="1" i="1" smtClean="0"/>
            </a:br>
            <a:r>
              <a:rPr lang="kk-KZ" b="1" i="1" smtClean="0"/>
              <a:t/>
            </a:r>
            <a:br>
              <a:rPr lang="kk-KZ" b="1" i="1" smtClean="0"/>
            </a:br>
            <a:r>
              <a:rPr lang="kk-KZ" b="1" i="1" smtClean="0"/>
              <a:t/>
            </a:r>
            <a:br>
              <a:rPr lang="kk-KZ" b="1" i="1" smtClean="0"/>
            </a:br>
            <a:r>
              <a:rPr lang="kk-KZ" b="1" i="1" smtClean="0"/>
              <a:t/>
            </a:r>
            <a:br>
              <a:rPr lang="kk-KZ" b="1" i="1" smtClean="0"/>
            </a:br>
            <a:r>
              <a:rPr lang="kk-KZ" b="1" i="1" smtClean="0"/>
              <a:t/>
            </a:r>
            <a:br>
              <a:rPr lang="kk-KZ" b="1" i="1" smtClean="0"/>
            </a:br>
            <a:r>
              <a:rPr lang="kk-KZ" b="1" i="1" smtClean="0"/>
              <a:t/>
            </a:r>
            <a:br>
              <a:rPr lang="kk-KZ" b="1" i="1" smtClean="0"/>
            </a:br>
            <a:r>
              <a:rPr lang="kk-KZ" b="1" i="1" smtClean="0"/>
              <a:t/>
            </a:r>
            <a:br>
              <a:rPr lang="kk-KZ" b="1" i="1" smtClean="0"/>
            </a:br>
            <a:endParaRPr lang="ru-RU" b="1" i="1" smtClean="0"/>
          </a:p>
        </p:txBody>
      </p:sp>
      <p:sp>
        <p:nvSpPr>
          <p:cNvPr id="267286" name="Rectangle 22"/>
          <p:cNvSpPr>
            <a:spLocks noGrp="1" noChangeArrowheads="1"/>
          </p:cNvSpPr>
          <p:nvPr>
            <p:ph type="body" idx="4294967295"/>
          </p:nvPr>
        </p:nvSpPr>
        <p:spPr>
          <a:xfrm>
            <a:off x="3714750" y="1125538"/>
            <a:ext cx="5429250" cy="4525962"/>
          </a:xfrm>
        </p:spPr>
        <p:txBody>
          <a:bodyPr/>
          <a:lstStyle/>
          <a:p>
            <a:pPr algn="ctr">
              <a:buFontTx/>
              <a:buNone/>
            </a:pPr>
            <a:r>
              <a:rPr lang="kk-KZ" sz="4800" b="1" i="1" smtClean="0"/>
              <a:t>  </a:t>
            </a:r>
          </a:p>
          <a:p>
            <a:pPr algn="ctr">
              <a:buFontTx/>
              <a:buNone/>
            </a:pPr>
            <a:r>
              <a:rPr lang="kk-KZ" sz="4800" b="1" i="1" smtClean="0"/>
              <a:t>147 бет № 4</a:t>
            </a:r>
          </a:p>
        </p:txBody>
      </p:sp>
      <p:pic>
        <p:nvPicPr>
          <p:cNvPr id="5" name="Графический объект5"/>
          <p:cNvPicPr/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214678" y="1428736"/>
            <a:ext cx="5621334" cy="507209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71802" y="571481"/>
            <a:ext cx="52864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Ағылшынша үйренеміз.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7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7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67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67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67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67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67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67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6" descr="MCj04166460000[1]"/>
          <p:cNvPicPr>
            <a:picLocks noChangeAspect="1" noChangeArrowheads="1"/>
          </p:cNvPicPr>
          <p:nvPr/>
        </p:nvPicPr>
        <p:blipFill>
          <a:blip r:embed="rId2" cstate="print">
            <a:lum bright="-12000"/>
          </a:blip>
          <a:srcRect/>
          <a:stretch>
            <a:fillRect/>
          </a:stretch>
        </p:blipFill>
        <p:spPr bwMode="auto">
          <a:xfrm rot="430893">
            <a:off x="6096000" y="3581400"/>
            <a:ext cx="2719388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вальная выноска 8"/>
          <p:cNvSpPr/>
          <p:nvPr/>
        </p:nvSpPr>
        <p:spPr bwMode="auto">
          <a:xfrm rot="20274524">
            <a:off x="6303963" y="171450"/>
            <a:ext cx="2681287" cy="3373438"/>
          </a:xfrm>
          <a:prstGeom prst="wedgeEllipseCallou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Биле</a:t>
            </a:r>
            <a:r>
              <a:rPr lang="kk-KZ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биле</a:t>
            </a:r>
            <a:endParaRPr lang="kk-KZ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Графический объект7"/>
          <p:cNvPicPr/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00034" y="857232"/>
            <a:ext cx="5429288" cy="507209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6" descr="MCj04166460000[1]"/>
          <p:cNvPicPr>
            <a:picLocks noChangeAspect="1" noChangeArrowheads="1"/>
          </p:cNvPicPr>
          <p:nvPr/>
        </p:nvPicPr>
        <p:blipFill>
          <a:blip r:embed="rId2" cstate="print">
            <a:lum bright="-12000"/>
          </a:blip>
          <a:srcRect/>
          <a:stretch>
            <a:fillRect/>
          </a:stretch>
        </p:blipFill>
        <p:spPr bwMode="auto">
          <a:xfrm rot="430893">
            <a:off x="6096000" y="3581400"/>
            <a:ext cx="2719388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вальная выноска 8"/>
          <p:cNvSpPr/>
          <p:nvPr/>
        </p:nvSpPr>
        <p:spPr bwMode="auto">
          <a:xfrm rot="20274524">
            <a:off x="6303963" y="171450"/>
            <a:ext cx="2681287" cy="3373438"/>
          </a:xfrm>
          <a:prstGeom prst="wedgeEllipseCallou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k-KZ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Графический объект1"/>
          <p:cNvPicPr/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 rot="10800000">
            <a:off x="285720" y="428604"/>
            <a:ext cx="5857916" cy="592935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123" name="Picture 4" descr="e1a317074996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295275" y="0"/>
            <a:ext cx="9439275" cy="6858000"/>
          </a:xfrm>
        </p:spPr>
      </p:pic>
      <p:pic>
        <p:nvPicPr>
          <p:cNvPr id="5125" name="Picture 4" descr="NA01361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Графический объект3"/>
          <p:cNvPicPr/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 rot="10800000">
            <a:off x="714348" y="785794"/>
            <a:ext cx="7786742" cy="5072098"/>
          </a:xfrm>
          <a:prstGeom prst="rect">
            <a:avLst/>
          </a:prstGeom>
        </p:spPr>
      </p:pic>
    </p:spTree>
  </p:cSld>
  <p:clrMapOvr>
    <a:masterClrMapping/>
  </p:clrMapOvr>
  <p:transition advTm="4118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123" name="Picture 4" descr="e1a317074996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295275" y="0"/>
            <a:ext cx="9439275" cy="6858000"/>
          </a:xfrm>
        </p:spPr>
      </p:pic>
      <p:pic>
        <p:nvPicPr>
          <p:cNvPr id="5125" name="Picture 4" descr="NA01361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Графический объект2"/>
          <p:cNvPicPr/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 rot="10800000">
            <a:off x="1142976" y="857232"/>
            <a:ext cx="6715172" cy="5000660"/>
          </a:xfrm>
          <a:prstGeom prst="rect">
            <a:avLst/>
          </a:prstGeom>
        </p:spPr>
      </p:pic>
    </p:spTree>
  </p:cSld>
  <p:clrMapOvr>
    <a:masterClrMapping/>
  </p:clrMapOvr>
  <p:transition advTm="4118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5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8538" y="0"/>
            <a:ext cx="5254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Графический объект6"/>
          <p:cNvPicPr/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785786" y="428604"/>
            <a:ext cx="7500990" cy="4835546"/>
          </a:xfrm>
          <a:prstGeom prst="rect">
            <a:avLst/>
          </a:prstGeom>
        </p:spPr>
      </p:pic>
    </p:spTree>
  </p:cSld>
  <p:clrMapOvr>
    <a:masterClrMapping/>
  </p:clrMapOvr>
  <p:transition spd="slow" advTm="13557"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5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8538" y="0"/>
            <a:ext cx="5254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Графический объект8"/>
          <p:cNvPicPr/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071538" y="214290"/>
            <a:ext cx="7275542" cy="4835546"/>
          </a:xfrm>
          <a:prstGeom prst="rect">
            <a:avLst/>
          </a:prstGeom>
        </p:spPr>
      </p:pic>
    </p:spTree>
  </p:cSld>
  <p:clrMapOvr>
    <a:masterClrMapping/>
  </p:clrMapOvr>
  <p:transition spd="slow" advTm="13557"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5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8538" y="0"/>
            <a:ext cx="5254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Графический объект10"/>
          <p:cNvPicPr/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785786" y="571480"/>
            <a:ext cx="7715304" cy="4714908"/>
          </a:xfrm>
          <a:prstGeom prst="rect">
            <a:avLst/>
          </a:prstGeom>
        </p:spPr>
      </p:pic>
    </p:spTree>
  </p:cSld>
  <p:clrMapOvr>
    <a:masterClrMapping/>
  </p:clrMapOvr>
  <p:transition spd="slow" advTm="13557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000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3429000"/>
            <a:ext cx="164623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 descr="00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3357563"/>
            <a:ext cx="666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 descr="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2275" y="2060575"/>
            <a:ext cx="522288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6" descr="00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6775" y="1989138"/>
            <a:ext cx="1603375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7" descr="00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1863" y="4791075"/>
            <a:ext cx="15240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8" descr="002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313" y="5300663"/>
            <a:ext cx="1052512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9" descr="002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188" y="2997200"/>
            <a:ext cx="1547812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10" descr="004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4860925"/>
            <a:ext cx="1905000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5" name="Picture 11" descr="004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333875"/>
            <a:ext cx="19050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6" name="Picture 12" descr="0008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27763" y="3789363"/>
            <a:ext cx="1047750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13" descr="0013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32138" y="4005263"/>
            <a:ext cx="17399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14" descr="0013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48038" y="1655763"/>
            <a:ext cx="12954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0" name="Picture 15" descr="000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00" y="3933825"/>
            <a:ext cx="164623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0" name="Picture 16" descr="0008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59338" y="3860800"/>
            <a:ext cx="104775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2" name="Picture 17" descr="0016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7524750" y="1412875"/>
            <a:ext cx="12334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3" name="Picture 18" descr="0016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2124075" y="3068638"/>
            <a:ext cx="12334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4" name="Picture 19" descr="0016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628775"/>
            <a:ext cx="12334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5" name="Picture 21" descr="002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144000" y="0"/>
            <a:ext cx="2160588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06" name="Text Box 22"/>
          <p:cNvSpPr txBox="1">
            <a:spLocks noChangeArrowheads="1"/>
          </p:cNvSpPr>
          <p:nvPr/>
        </p:nvSpPr>
        <p:spPr bwMode="auto">
          <a:xfrm>
            <a:off x="179388" y="260350"/>
            <a:ext cx="2879725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ru-RU" sz="7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cs typeface="+mn-cs"/>
            </a:endParaRPr>
          </a:p>
        </p:txBody>
      </p:sp>
      <p:sp>
        <p:nvSpPr>
          <p:cNvPr id="4117" name="WordArt 21"/>
          <p:cNvSpPr>
            <a:spLocks noChangeArrowheads="1" noChangeShapeType="1" noTextEdit="1"/>
          </p:cNvSpPr>
          <p:nvPr/>
        </p:nvSpPr>
        <p:spPr bwMode="auto">
          <a:xfrm>
            <a:off x="539750" y="620713"/>
            <a:ext cx="8280400" cy="48958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Мектеп</a:t>
            </a:r>
            <a:r>
              <a:rPr lang="ru-RU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 </a:t>
            </a:r>
            <a:r>
              <a:rPr lang="ru-RU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білім-тірегі</a:t>
            </a:r>
            <a:r>
              <a:rPr lang="ru-RU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,</a:t>
            </a:r>
          </a:p>
          <a:p>
            <a:pPr algn="ctr"/>
            <a:r>
              <a:rPr lang="ru-RU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Ұстаз- оның жүрегі.</a:t>
            </a:r>
            <a:endParaRPr lang="ru-RU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74566E-6 C -0.02656 -0.00138 -0.0408 -0.00161 -0.06354 -0.00647 C -0.07882 -0.01317 -0.09514 -0.01664 -0.11111 -0.01919 C -0.12969 -0.01849 -0.14827 -0.01919 -0.16667 -0.0171 C -0.1941 -0.0141 -0.14549 -0.01132 -0.17309 -0.00855 C -0.19306 -0.00647 -0.2132 -0.00716 -0.23333 -0.00647 C -0.23976 -0.00369 -0.24601 -0.00069 -0.25243 0.00209 C -0.25347 0.00417 -0.25399 0.00717 -0.25556 0.00833 C -0.26285 0.01388 -0.28559 0.01434 -0.29045 0.0148 C -0.29601 0.02174 -0.2974 0.02983 -0.30156 0.03792 C -0.30104 0.05272 -0.3 0.06752 -0.3 0.08232 C -0.3 0.08671 -0.29844 0.09411 -0.30156 0.09503 C -0.31233 0.09827 -0.32379 0.09365 -0.3349 0.09295 C -0.3441 0.08995 -0.35278 0.08532 -0.36198 0.08232 C -0.37361 0.08301 -0.38542 0.08162 -0.39688 0.0844 C -0.39861 0.08486 -0.39809 0.08856 -0.39844 0.09087 C -0.39913 0.09434 -0.39931 0.09781 -0.4 0.10128 C -0.40174 0.11076 -0.4066 0.11977 -0.40955 0.12879 C -0.41198 0.13665 -0.41754 0.14844 -0.42379 0.15214 C -0.42691 0.15399 -0.43333 0.15631 -0.43333 0.15631 C -0.43767 0.15584 -0.45174 0.15677 -0.45868 0.15214 C -0.46372 0.14891 -0.47344 0.14521 -0.47778 0.14151 C -0.47934 0.14012 -0.48073 0.13758 -0.48264 0.13735 C -0.49202 0.13619 -0.50156 0.13735 -0.51111 0.13735 " pathEditMode="relative" rAng="0" ptsTypes="fffffffffffffffffffffffA">
                                      <p:cBhvr>
                                        <p:cTn id="22" dur="10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8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Rot by="21600000">
                                      <p:cBhvr>
                                        <p:cTn id="33" dur="100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9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4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9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0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5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8538" y="0"/>
            <a:ext cx="5254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Графический объект11"/>
          <p:cNvPicPr/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642910" y="428604"/>
            <a:ext cx="8001056" cy="4835546"/>
          </a:xfrm>
          <a:prstGeom prst="rect">
            <a:avLst/>
          </a:prstGeom>
        </p:spPr>
      </p:pic>
    </p:spTree>
  </p:cSld>
  <p:clrMapOvr>
    <a:masterClrMapping/>
  </p:clrMapOvr>
  <p:transition spd="slow" advTm="13557"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Графический объект4"/>
          <p:cNvPicPr>
            <a:picLocks noGrp="1"/>
          </p:cNvPicPr>
          <p:nvPr>
            <p:ph idx="1"/>
          </p:nvPr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800365" y="428604"/>
            <a:ext cx="7543270" cy="557849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8233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5" descr="05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4005064"/>
            <a:ext cx="1440160" cy="146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5" descr="05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4797152"/>
            <a:ext cx="1584176" cy="1031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5" descr="05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333268"/>
            <a:ext cx="1728192" cy="142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AutoShape 4"/>
          <p:cNvSpPr>
            <a:spLocks noChangeArrowheads="1"/>
          </p:cNvSpPr>
          <p:nvPr/>
        </p:nvSpPr>
        <p:spPr bwMode="auto">
          <a:xfrm>
            <a:off x="1066800" y="228600"/>
            <a:ext cx="7848600" cy="1600200"/>
          </a:xfrm>
          <a:prstGeom prst="star16">
            <a:avLst>
              <a:gd name="adj" fmla="val 34384"/>
            </a:avLst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>
              <a:cs typeface="Times New Roman" pitchFamily="18" charset="0"/>
            </a:endParaRPr>
          </a:p>
        </p:txBody>
      </p:sp>
      <p:sp>
        <p:nvSpPr>
          <p:cNvPr id="6156" name="WordArt 12"/>
          <p:cNvSpPr>
            <a:spLocks noChangeArrowheads="1" noChangeShapeType="1" noTextEdit="1"/>
          </p:cNvSpPr>
          <p:nvPr/>
        </p:nvSpPr>
        <p:spPr bwMode="auto">
          <a:xfrm>
            <a:off x="2743200" y="685800"/>
            <a:ext cx="4191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(K)"/>
              </a:rPr>
              <a:t>Өнерлі бала сүйкімді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57200" y="6096000"/>
            <a:ext cx="8458200" cy="468313"/>
            <a:chOff x="244" y="3878"/>
            <a:chExt cx="5328" cy="295"/>
          </a:xfrm>
        </p:grpSpPr>
        <p:pic>
          <p:nvPicPr>
            <p:cNvPr id="6160" name="Picture 16" descr="BD20657_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4" y="3974"/>
              <a:ext cx="1104" cy="192"/>
            </a:xfrm>
            <a:prstGeom prst="rect">
              <a:avLst/>
            </a:prstGeom>
            <a:noFill/>
          </p:spPr>
        </p:pic>
        <p:pic>
          <p:nvPicPr>
            <p:cNvPr id="6161" name="Picture 17" descr="J0095711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4" y="4022"/>
              <a:ext cx="151" cy="151"/>
            </a:xfrm>
            <a:prstGeom prst="rect">
              <a:avLst/>
            </a:prstGeom>
            <a:noFill/>
          </p:spPr>
        </p:pic>
        <p:pic>
          <p:nvPicPr>
            <p:cNvPr id="6162" name="Picture 18" descr="BD20656_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4" y="3894"/>
              <a:ext cx="1104" cy="199"/>
            </a:xfrm>
            <a:prstGeom prst="rect">
              <a:avLst/>
            </a:prstGeom>
            <a:noFill/>
          </p:spPr>
        </p:pic>
        <p:pic>
          <p:nvPicPr>
            <p:cNvPr id="6163" name="Picture 19" descr="J0095711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4" y="3878"/>
              <a:ext cx="151" cy="151"/>
            </a:xfrm>
            <a:prstGeom prst="rect">
              <a:avLst/>
            </a:prstGeom>
            <a:noFill/>
          </p:spPr>
        </p:pic>
        <p:pic>
          <p:nvPicPr>
            <p:cNvPr id="6164" name="Picture 20" descr="BD20656_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00" y="3894"/>
              <a:ext cx="1104" cy="199"/>
            </a:xfrm>
            <a:prstGeom prst="rect">
              <a:avLst/>
            </a:prstGeom>
            <a:noFill/>
          </p:spPr>
        </p:pic>
        <p:pic>
          <p:nvPicPr>
            <p:cNvPr id="6165" name="Picture 21" descr="J0095711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80" y="3878"/>
              <a:ext cx="151" cy="151"/>
            </a:xfrm>
            <a:prstGeom prst="rect">
              <a:avLst/>
            </a:prstGeom>
            <a:noFill/>
          </p:spPr>
        </p:pic>
        <p:pic>
          <p:nvPicPr>
            <p:cNvPr id="6166" name="Picture 22" descr="BD20656_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56" y="3894"/>
              <a:ext cx="1104" cy="199"/>
            </a:xfrm>
            <a:prstGeom prst="rect">
              <a:avLst/>
            </a:prstGeom>
            <a:noFill/>
          </p:spPr>
        </p:pic>
        <p:pic>
          <p:nvPicPr>
            <p:cNvPr id="6167" name="Picture 23" descr="J0095711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36" y="3878"/>
              <a:ext cx="151" cy="151"/>
            </a:xfrm>
            <a:prstGeom prst="rect">
              <a:avLst/>
            </a:prstGeom>
            <a:noFill/>
          </p:spPr>
        </p:pic>
        <p:pic>
          <p:nvPicPr>
            <p:cNvPr id="6168" name="Picture 24" descr="BD20656_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12" y="3894"/>
              <a:ext cx="1104" cy="199"/>
            </a:xfrm>
            <a:prstGeom prst="rect">
              <a:avLst/>
            </a:prstGeom>
            <a:noFill/>
          </p:spPr>
        </p:pic>
        <p:pic>
          <p:nvPicPr>
            <p:cNvPr id="6169" name="Picture 25" descr="J0095711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92" y="3878"/>
              <a:ext cx="151" cy="151"/>
            </a:xfrm>
            <a:prstGeom prst="rect">
              <a:avLst/>
            </a:prstGeom>
            <a:noFill/>
          </p:spPr>
        </p:pic>
        <p:pic>
          <p:nvPicPr>
            <p:cNvPr id="6170" name="Picture 26" descr="BD20656_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68" y="3894"/>
              <a:ext cx="1104" cy="199"/>
            </a:xfrm>
            <a:prstGeom prst="rect">
              <a:avLst/>
            </a:prstGeom>
            <a:noFill/>
          </p:spPr>
        </p:pic>
        <p:pic>
          <p:nvPicPr>
            <p:cNvPr id="6171" name="Picture 27" descr="J0095711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48" y="3878"/>
              <a:ext cx="151" cy="151"/>
            </a:xfrm>
            <a:prstGeom prst="rect">
              <a:avLst/>
            </a:prstGeom>
            <a:noFill/>
          </p:spPr>
        </p:pic>
        <p:pic>
          <p:nvPicPr>
            <p:cNvPr id="6172" name="Picture 28" descr="BD20657_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00" y="3974"/>
              <a:ext cx="1104" cy="192"/>
            </a:xfrm>
            <a:prstGeom prst="rect">
              <a:avLst/>
            </a:prstGeom>
            <a:noFill/>
          </p:spPr>
        </p:pic>
        <p:pic>
          <p:nvPicPr>
            <p:cNvPr id="6173" name="Picture 29" descr="J0095711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80" y="4022"/>
              <a:ext cx="151" cy="151"/>
            </a:xfrm>
            <a:prstGeom prst="rect">
              <a:avLst/>
            </a:prstGeom>
            <a:noFill/>
          </p:spPr>
        </p:pic>
        <p:pic>
          <p:nvPicPr>
            <p:cNvPr id="6174" name="Picture 30" descr="BD20657_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56" y="3974"/>
              <a:ext cx="1104" cy="192"/>
            </a:xfrm>
            <a:prstGeom prst="rect">
              <a:avLst/>
            </a:prstGeom>
            <a:noFill/>
          </p:spPr>
        </p:pic>
        <p:pic>
          <p:nvPicPr>
            <p:cNvPr id="6175" name="Picture 31" descr="J0095711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36" y="4022"/>
              <a:ext cx="151" cy="151"/>
            </a:xfrm>
            <a:prstGeom prst="rect">
              <a:avLst/>
            </a:prstGeom>
            <a:noFill/>
          </p:spPr>
        </p:pic>
        <p:pic>
          <p:nvPicPr>
            <p:cNvPr id="6176" name="Picture 32" descr="BD20657_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12" y="3974"/>
              <a:ext cx="1104" cy="192"/>
            </a:xfrm>
            <a:prstGeom prst="rect">
              <a:avLst/>
            </a:prstGeom>
            <a:noFill/>
          </p:spPr>
        </p:pic>
        <p:pic>
          <p:nvPicPr>
            <p:cNvPr id="6177" name="Picture 33" descr="J0095711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92" y="4022"/>
              <a:ext cx="151" cy="151"/>
            </a:xfrm>
            <a:prstGeom prst="rect">
              <a:avLst/>
            </a:prstGeom>
            <a:noFill/>
          </p:spPr>
        </p:pic>
        <p:pic>
          <p:nvPicPr>
            <p:cNvPr id="6178" name="Picture 34" descr="BD20657_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68" y="3974"/>
              <a:ext cx="1104" cy="192"/>
            </a:xfrm>
            <a:prstGeom prst="rect">
              <a:avLst/>
            </a:prstGeom>
            <a:noFill/>
          </p:spPr>
        </p:pic>
        <p:pic>
          <p:nvPicPr>
            <p:cNvPr id="6179" name="Picture 35" descr="J0095711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48" y="4022"/>
              <a:ext cx="151" cy="151"/>
            </a:xfrm>
            <a:prstGeom prst="rect">
              <a:avLst/>
            </a:prstGeom>
            <a:noFill/>
          </p:spPr>
        </p:pic>
      </p:grpSp>
      <p:pic>
        <p:nvPicPr>
          <p:cNvPr id="6180" name="Picture 6" descr="0009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0" y="214290"/>
            <a:ext cx="16002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C:\Users\Windows 7\Desktop\Новая папка (2)\IMG-20170312-WA0015.jpg"/>
          <p:cNvPicPr/>
          <p:nvPr/>
        </p:nvPicPr>
        <p:blipFill>
          <a:blip r:embed="rId6" cstate="print"/>
          <a:srcRect l="19744" t="12536" b="8262"/>
          <a:stretch>
            <a:fillRect/>
          </a:stretch>
        </p:blipFill>
        <p:spPr bwMode="auto">
          <a:xfrm>
            <a:off x="357158" y="1928802"/>
            <a:ext cx="407196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Users\Windows 7\Desktop\Новая папка (2)\IMG-20170312-WA0016.jpg"/>
          <p:cNvPicPr/>
          <p:nvPr/>
        </p:nvPicPr>
        <p:blipFill>
          <a:blip r:embed="rId7" cstate="print"/>
          <a:srcRect r="12834" b="26211"/>
          <a:stretch>
            <a:fillRect/>
          </a:stretch>
        </p:blipFill>
        <p:spPr bwMode="auto">
          <a:xfrm>
            <a:off x="4643438" y="1857364"/>
            <a:ext cx="4071966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z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81725"/>
            <a:ext cx="676275" cy="676275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3075" name="Picture 3" descr="uz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7725" y="0"/>
            <a:ext cx="6762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uz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6762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uz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7725" y="6181725"/>
            <a:ext cx="6762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uz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150" y="0"/>
            <a:ext cx="11430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 descr="uz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0"/>
            <a:ext cx="11430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 descr="uz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1800" y="0"/>
            <a:ext cx="11430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 descr="uz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15200" y="0"/>
            <a:ext cx="11430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 descr="uz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0"/>
            <a:ext cx="11430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1" descr="uz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0"/>
            <a:ext cx="11430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 descr="uz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05875" y="685800"/>
            <a:ext cx="238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3" descr="uz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05875" y="5013325"/>
            <a:ext cx="238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14" descr="uz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05875" y="1828800"/>
            <a:ext cx="238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15" descr="uz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05875" y="3886200"/>
            <a:ext cx="238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8" name="Picture 16" descr="uz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2200" y="6619875"/>
            <a:ext cx="11430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7" descr="uz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08850" y="6619875"/>
            <a:ext cx="11430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18" descr="uz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29200" y="6619875"/>
            <a:ext cx="11430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1" name="Picture 19" descr="uz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" y="6619875"/>
            <a:ext cx="11430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" name="Picture 20" descr="uz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35150" y="6619875"/>
            <a:ext cx="11430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3" name="Picture 21" descr="uz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71800" y="6619875"/>
            <a:ext cx="11430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4" name="Picture 22" descr="uz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886200"/>
            <a:ext cx="238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5" name="Picture 23" descr="uz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029200"/>
            <a:ext cx="238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" name="Picture 24" descr="uz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685800"/>
            <a:ext cx="238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7" name="Picture 25" descr="uz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828800"/>
            <a:ext cx="238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9" descr="кун.gif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43042" y="214290"/>
            <a:ext cx="50165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9" name="Picture 5" descr="fairyln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2875" y="6210300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Прямоугольник 32"/>
          <p:cNvSpPr/>
          <p:nvPr/>
        </p:nvSpPr>
        <p:spPr>
          <a:xfrm>
            <a:off x="714348" y="1785927"/>
            <a:ext cx="7143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cs typeface="+mn-cs"/>
              </a:rPr>
              <a:t>   </a:t>
            </a:r>
            <a:r>
              <a:rPr lang="kk-KZ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Аяулы анама арнаймын</a:t>
            </a:r>
            <a:r>
              <a:rPr lang="kk-KZ" sz="4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14375" y="3357563"/>
            <a:ext cx="75723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Рисунок 30" descr="C:\Users\Windows 7\Desktop\Новая папка (2)\IMG-20170312-WA0006.jpg"/>
          <p:cNvPicPr/>
          <p:nvPr/>
        </p:nvPicPr>
        <p:blipFill>
          <a:blip r:embed="rId13" cstate="print"/>
          <a:srcRect t="15670" r="18046" b="14815"/>
          <a:stretch>
            <a:fillRect/>
          </a:stretch>
        </p:blipFill>
        <p:spPr bwMode="auto">
          <a:xfrm>
            <a:off x="785786" y="2786058"/>
            <a:ext cx="371477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C:\Users\Windows 7\Desktop\Новая папка (2)\IMG-20170312-WA0019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14876" y="2714620"/>
            <a:ext cx="3873507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5" descr="Рисунок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88"/>
            <a:ext cx="9144000" cy="6856412"/>
          </a:xfrm>
        </p:spPr>
      </p:pic>
      <p:sp>
        <p:nvSpPr>
          <p:cNvPr id="259093" name="Rectangle 21"/>
          <p:cNvSpPr>
            <a:spLocks noGrp="1" noChangeArrowheads="1"/>
          </p:cNvSpPr>
          <p:nvPr>
            <p:ph sz="half" idx="2"/>
          </p:nvPr>
        </p:nvSpPr>
        <p:spPr>
          <a:xfrm>
            <a:off x="3143250" y="357188"/>
            <a:ext cx="5500688" cy="4525962"/>
          </a:xfrm>
        </p:spPr>
        <p:txBody>
          <a:bodyPr/>
          <a:lstStyle/>
          <a:p>
            <a:pPr algn="ctr">
              <a:buFontTx/>
              <a:buNone/>
            </a:pPr>
            <a:endParaRPr lang="kk-KZ" sz="3600" b="1" i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kk-KZ" sz="3600" b="1" i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ru-RU" b="1" i="1" smtClean="0"/>
          </a:p>
        </p:txBody>
      </p:sp>
      <p:sp>
        <p:nvSpPr>
          <p:cNvPr id="7173" name="Rectangle 6"/>
          <p:cNvSpPr>
            <a:spLocks noGrp="1" noChangeArrowheads="1"/>
          </p:cNvSpPr>
          <p:nvPr>
            <p:ph type="title"/>
          </p:nvPr>
        </p:nvSpPr>
        <p:spPr>
          <a:xfrm>
            <a:off x="3429000" y="1643063"/>
            <a:ext cx="5357813" cy="1570037"/>
          </a:xfrm>
        </p:spPr>
        <p:txBody>
          <a:bodyPr>
            <a:spAutoFit/>
          </a:bodyPr>
          <a:lstStyle/>
          <a:p>
            <a:pPr algn="l"/>
            <a:r>
              <a:rPr lang="kk-KZ" sz="4800" b="1" i="1" smtClean="0">
                <a:latin typeface="Times New Roman" pitchFamily="18" charset="0"/>
                <a:cs typeface="Times New Roman" pitchFamily="18" charset="0"/>
              </a:rPr>
              <a:t>"Мағынаны тану“</a:t>
            </a:r>
            <a:br>
              <a:rPr lang="kk-KZ" sz="4800" b="1" i="1" smtClean="0">
                <a:latin typeface="Times New Roman" pitchFamily="18" charset="0"/>
                <a:cs typeface="Times New Roman" pitchFamily="18" charset="0"/>
              </a:rPr>
            </a:br>
            <a:r>
              <a:rPr lang="kk-KZ" sz="4800" b="1" i="1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kk-KZ" sz="48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 descr="C:\Documents and Settings\Admin\Рабочий стол\герои Диснея\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79702">
            <a:off x="6664325" y="3235325"/>
            <a:ext cx="2339975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Windows 7\Desktop\Новая папка (2)\IMG-20170312-WA0022.jpg"/>
          <p:cNvPicPr/>
          <p:nvPr/>
        </p:nvPicPr>
        <p:blipFill>
          <a:blip r:embed="rId4" cstate="print"/>
          <a:srcRect l="21668" t="25352" r="33472"/>
          <a:stretch>
            <a:fillRect/>
          </a:stretch>
        </p:blipFill>
        <p:spPr bwMode="auto">
          <a:xfrm>
            <a:off x="3071802" y="1500174"/>
            <a:ext cx="4143403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071802" y="500042"/>
            <a:ext cx="507209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Б</a:t>
            </a:r>
            <a:r>
              <a:rPr lang="kk-KZ" b="1" dirty="0" smtClean="0">
                <a:solidFill>
                  <a:schemeClr val="bg1"/>
                </a:solidFill>
              </a:rPr>
              <a:t>іздің дарынды оқушымыз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93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5" descr="Рисунок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88"/>
            <a:ext cx="9144000" cy="6856412"/>
          </a:xfrm>
        </p:spPr>
      </p:pic>
      <p:sp>
        <p:nvSpPr>
          <p:cNvPr id="259093" name="Rectangle 21"/>
          <p:cNvSpPr>
            <a:spLocks noGrp="1" noChangeArrowheads="1"/>
          </p:cNvSpPr>
          <p:nvPr>
            <p:ph sz="half" idx="2"/>
          </p:nvPr>
        </p:nvSpPr>
        <p:spPr>
          <a:xfrm>
            <a:off x="3143250" y="357188"/>
            <a:ext cx="5500688" cy="4525962"/>
          </a:xfrm>
        </p:spPr>
        <p:txBody>
          <a:bodyPr/>
          <a:lstStyle/>
          <a:p>
            <a:pPr algn="ctr">
              <a:buFontTx/>
              <a:buNone/>
            </a:pPr>
            <a:endParaRPr lang="kk-KZ" sz="3600" b="1" i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kk-KZ" sz="3600" b="1" i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ru-RU" b="1" i="1" smtClean="0"/>
          </a:p>
        </p:txBody>
      </p:sp>
      <p:sp>
        <p:nvSpPr>
          <p:cNvPr id="10245" name="Rectangle 6"/>
          <p:cNvSpPr>
            <a:spLocks noGrp="1" noChangeArrowheads="1"/>
          </p:cNvSpPr>
          <p:nvPr>
            <p:ph type="title"/>
          </p:nvPr>
        </p:nvSpPr>
        <p:spPr>
          <a:xfrm>
            <a:off x="3429000" y="1643063"/>
            <a:ext cx="5357813" cy="1570037"/>
          </a:xfrm>
        </p:spPr>
        <p:txBody>
          <a:bodyPr>
            <a:spAutoFit/>
          </a:bodyPr>
          <a:lstStyle/>
          <a:p>
            <a:pPr algn="l"/>
            <a:r>
              <a:rPr lang="kk-KZ" sz="4800" b="1" i="1" smtClean="0">
                <a:latin typeface="Times New Roman" pitchFamily="18" charset="0"/>
                <a:cs typeface="Times New Roman" pitchFamily="18" charset="0"/>
              </a:rPr>
              <a:t>Оқулықпен жұмыс</a:t>
            </a:r>
            <a:br>
              <a:rPr lang="kk-KZ" sz="4800" b="1" i="1" smtClean="0">
                <a:latin typeface="Times New Roman" pitchFamily="18" charset="0"/>
                <a:cs typeface="Times New Roman" pitchFamily="18" charset="0"/>
              </a:rPr>
            </a:br>
            <a:r>
              <a:rPr lang="kk-KZ" sz="4800" b="1" i="1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kk-KZ" sz="48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 descr="C:\Documents and Settings\Admin\Рабочий стол\герои Диснея\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79702">
            <a:off x="6664325" y="3235325"/>
            <a:ext cx="2339975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11" descr="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525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Windows 7\Documents\Бақытбе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643050"/>
            <a:ext cx="6786610" cy="4857784"/>
          </a:xfrm>
          <a:prstGeom prst="rect">
            <a:avLst/>
          </a:prstGeom>
          <a:noFill/>
        </p:spPr>
      </p:pic>
      <p:pic>
        <p:nvPicPr>
          <p:cNvPr id="9" name="Picture 2" descr="3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500042"/>
            <a:ext cx="821537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9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5" descr="Рисунок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88"/>
            <a:ext cx="9144000" cy="6856412"/>
          </a:xfrm>
        </p:spPr>
      </p:pic>
      <p:sp>
        <p:nvSpPr>
          <p:cNvPr id="259093" name="Rectangle 21"/>
          <p:cNvSpPr>
            <a:spLocks noGrp="1" noChangeArrowheads="1"/>
          </p:cNvSpPr>
          <p:nvPr>
            <p:ph sz="half" idx="2"/>
          </p:nvPr>
        </p:nvSpPr>
        <p:spPr>
          <a:xfrm>
            <a:off x="3143250" y="357188"/>
            <a:ext cx="5500688" cy="4525962"/>
          </a:xfrm>
        </p:spPr>
        <p:txBody>
          <a:bodyPr/>
          <a:lstStyle/>
          <a:p>
            <a:pPr algn="ctr">
              <a:buFontTx/>
              <a:buNone/>
            </a:pPr>
            <a:endParaRPr lang="kk-KZ" sz="3600" b="1" i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kk-KZ" sz="3600" b="1" i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ru-RU" b="1" i="1" smtClean="0"/>
          </a:p>
        </p:txBody>
      </p:sp>
      <p:sp>
        <p:nvSpPr>
          <p:cNvPr id="10245" name="Rectangle 6"/>
          <p:cNvSpPr>
            <a:spLocks noGrp="1" noChangeArrowheads="1"/>
          </p:cNvSpPr>
          <p:nvPr>
            <p:ph type="title"/>
          </p:nvPr>
        </p:nvSpPr>
        <p:spPr>
          <a:xfrm>
            <a:off x="3429000" y="1643063"/>
            <a:ext cx="5357813" cy="1570037"/>
          </a:xfrm>
        </p:spPr>
        <p:txBody>
          <a:bodyPr>
            <a:spAutoFit/>
          </a:bodyPr>
          <a:lstStyle/>
          <a:p>
            <a:pPr algn="l"/>
            <a:r>
              <a:rPr lang="kk-KZ" sz="4800" b="1" i="1" smtClean="0">
                <a:latin typeface="Times New Roman" pitchFamily="18" charset="0"/>
                <a:cs typeface="Times New Roman" pitchFamily="18" charset="0"/>
              </a:rPr>
              <a:t>Оқулықпен жұмыс</a:t>
            </a:r>
            <a:br>
              <a:rPr lang="kk-KZ" sz="4800" b="1" i="1" smtClean="0">
                <a:latin typeface="Times New Roman" pitchFamily="18" charset="0"/>
                <a:cs typeface="Times New Roman" pitchFamily="18" charset="0"/>
              </a:rPr>
            </a:br>
            <a:r>
              <a:rPr lang="kk-KZ" sz="4800" b="1" i="1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kk-KZ" sz="48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 descr="C:\Documents and Settings\Admin\Рабочий стол\герои Диснея\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79702">
            <a:off x="6664325" y="3235325"/>
            <a:ext cx="2339975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11" descr="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525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Windows 7\Documents\Бақытбе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643050"/>
            <a:ext cx="6786610" cy="4857784"/>
          </a:xfrm>
          <a:prstGeom prst="rect">
            <a:avLst/>
          </a:prstGeom>
          <a:noFill/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93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5" descr="Рисунок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88"/>
            <a:ext cx="9144000" cy="6856412"/>
          </a:xfrm>
        </p:spPr>
      </p:pic>
      <p:sp>
        <p:nvSpPr>
          <p:cNvPr id="259093" name="Rectangle 21"/>
          <p:cNvSpPr>
            <a:spLocks noGrp="1" noChangeArrowheads="1"/>
          </p:cNvSpPr>
          <p:nvPr>
            <p:ph sz="half" idx="2"/>
          </p:nvPr>
        </p:nvSpPr>
        <p:spPr>
          <a:xfrm>
            <a:off x="3143250" y="357188"/>
            <a:ext cx="5500688" cy="4525962"/>
          </a:xfrm>
        </p:spPr>
        <p:txBody>
          <a:bodyPr/>
          <a:lstStyle/>
          <a:p>
            <a:pPr algn="ctr">
              <a:buFontTx/>
              <a:buNone/>
            </a:pPr>
            <a:endParaRPr lang="kk-KZ" sz="3600" b="1" i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kk-KZ" sz="3600" b="1" i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ru-RU" b="1" i="1" smtClean="0"/>
          </a:p>
        </p:txBody>
      </p:sp>
      <p:sp>
        <p:nvSpPr>
          <p:cNvPr id="10245" name="Rectangle 6"/>
          <p:cNvSpPr>
            <a:spLocks noGrp="1" noChangeArrowheads="1"/>
          </p:cNvSpPr>
          <p:nvPr>
            <p:ph type="title"/>
          </p:nvPr>
        </p:nvSpPr>
        <p:spPr>
          <a:xfrm>
            <a:off x="3429000" y="1643063"/>
            <a:ext cx="5357813" cy="1570037"/>
          </a:xfrm>
        </p:spPr>
        <p:txBody>
          <a:bodyPr>
            <a:spAutoFit/>
          </a:bodyPr>
          <a:lstStyle/>
          <a:p>
            <a:pPr algn="l"/>
            <a:r>
              <a:rPr lang="kk-KZ" sz="4800" b="1" i="1" smtClean="0">
                <a:latin typeface="Times New Roman" pitchFamily="18" charset="0"/>
                <a:cs typeface="Times New Roman" pitchFamily="18" charset="0"/>
              </a:rPr>
              <a:t>Оқулықпен жұмыс</a:t>
            </a:r>
            <a:br>
              <a:rPr lang="kk-KZ" sz="4800" b="1" i="1" smtClean="0">
                <a:latin typeface="Times New Roman" pitchFamily="18" charset="0"/>
                <a:cs typeface="Times New Roman" pitchFamily="18" charset="0"/>
              </a:rPr>
            </a:br>
            <a:r>
              <a:rPr lang="kk-KZ" sz="4800" b="1" i="1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kk-KZ" sz="48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 descr="C:\Documents and Settings\Admin\Рабочий стол\герои Диснея\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79702">
            <a:off x="6664325" y="3235325"/>
            <a:ext cx="2339975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11" descr="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525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500042"/>
            <a:ext cx="821537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93" grpId="0" autoUpdateAnimBg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</TotalTime>
  <Words>65</Words>
  <Application>Microsoft Office PowerPoint</Application>
  <PresentationFormat>Экран (4:3)</PresentationFormat>
  <Paragraphs>33</Paragraphs>
  <Slides>32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Открытая</vt:lpstr>
      <vt:lpstr>Слайд 1</vt:lpstr>
      <vt:lpstr>Слайд 2</vt:lpstr>
      <vt:lpstr>Слайд 3</vt:lpstr>
      <vt:lpstr>Слайд 4</vt:lpstr>
      <vt:lpstr>Слайд 5</vt:lpstr>
      <vt:lpstr>"Мағынаны тану“  </vt:lpstr>
      <vt:lpstr>Оқулықпен жұмыс  </vt:lpstr>
      <vt:lpstr>Оқулықпен жұмыс  </vt:lpstr>
      <vt:lpstr>Оқулықпен жұмыс  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         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Windows 7</dc:creator>
  <cp:lastModifiedBy>Windows 7</cp:lastModifiedBy>
  <cp:revision>15</cp:revision>
  <dcterms:created xsi:type="dcterms:W3CDTF">2007-01-13T12:35:25Z</dcterms:created>
  <dcterms:modified xsi:type="dcterms:W3CDTF">2007-01-15T20:37:12Z</dcterms:modified>
</cp:coreProperties>
</file>