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1"/>
  </p:notesMasterIdLst>
  <p:sldIdLst>
    <p:sldId id="297" r:id="rId2"/>
    <p:sldId id="300" r:id="rId3"/>
    <p:sldId id="265" r:id="rId4"/>
    <p:sldId id="296" r:id="rId5"/>
    <p:sldId id="267" r:id="rId6"/>
    <p:sldId id="258" r:id="rId7"/>
    <p:sldId id="268" r:id="rId8"/>
    <p:sldId id="271" r:id="rId9"/>
    <p:sldId id="269" r:id="rId10"/>
    <p:sldId id="272" r:id="rId11"/>
    <p:sldId id="273" r:id="rId12"/>
    <p:sldId id="294" r:id="rId13"/>
    <p:sldId id="275" r:id="rId14"/>
    <p:sldId id="276" r:id="rId15"/>
    <p:sldId id="277" r:id="rId16"/>
    <p:sldId id="295" r:id="rId17"/>
    <p:sldId id="279" r:id="rId18"/>
    <p:sldId id="280" r:id="rId19"/>
    <p:sldId id="281" r:id="rId20"/>
    <p:sldId id="282" r:id="rId21"/>
    <p:sldId id="283" r:id="rId22"/>
    <p:sldId id="289" r:id="rId23"/>
    <p:sldId id="290" r:id="rId24"/>
    <p:sldId id="291" r:id="rId25"/>
    <p:sldId id="292" r:id="rId26"/>
    <p:sldId id="298" r:id="rId27"/>
    <p:sldId id="259" r:id="rId28"/>
    <p:sldId id="261" r:id="rId29"/>
    <p:sldId id="299"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91" autoAdjust="0"/>
    <p:restoredTop sz="94660"/>
  </p:normalViewPr>
  <p:slideViewPr>
    <p:cSldViewPr>
      <p:cViewPr>
        <p:scale>
          <a:sx n="50" d="100"/>
          <a:sy n="50" d="100"/>
        </p:scale>
        <p:origin x="-606"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3360B8-EF6F-4CFE-9DB8-EBD1F55D587A}" type="datetimeFigureOut">
              <a:rPr lang="ru-RU" smtClean="0"/>
              <a:pPr/>
              <a:t>08.02.2017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BA0022-4FFB-46BD-978F-203BC190ECFF}" type="slidenum">
              <a:rPr lang="ru-RU" smtClean="0"/>
              <a:pPr/>
              <a:t>‹#›</a:t>
            </a:fld>
            <a:endParaRPr lang="ru-RU"/>
          </a:p>
        </p:txBody>
      </p:sp>
    </p:spTree>
    <p:extLst>
      <p:ext uri="{BB962C8B-B14F-4D97-AF65-F5344CB8AC3E}">
        <p14:creationId xmlns:p14="http://schemas.microsoft.com/office/powerpoint/2010/main" val="14341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0BA0022-4FFB-46BD-978F-203BC190ECFF}"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81592EC3-E8A8-4B14-A3FC-C481D778AF82}" type="datetimeFigureOut">
              <a:rPr lang="ru-RU" smtClean="0"/>
              <a:pPr/>
              <a:t>08.02.2017</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DF262C0D-B088-48C0-A92A-BF772E78006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F262C0D-B088-48C0-A92A-BF772E78006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F262C0D-B088-48C0-A92A-BF772E78006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F262C0D-B088-48C0-A92A-BF772E78006D}"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F262C0D-B088-48C0-A92A-BF772E78006D}"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F262C0D-B088-48C0-A92A-BF772E78006D}"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F262C0D-B088-48C0-A92A-BF772E78006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F262C0D-B088-48C0-A92A-BF772E78006D}"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1592EC3-E8A8-4B14-A3FC-C481D778AF82}" type="datetimeFigureOut">
              <a:rPr lang="ru-RU" smtClean="0"/>
              <a:pPr/>
              <a:t>08.02.2017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F262C0D-B088-48C0-A92A-BF772E78006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81592EC3-E8A8-4B14-A3FC-C481D778AF82}" type="datetimeFigureOut">
              <a:rPr lang="ru-RU" smtClean="0"/>
              <a:pPr/>
              <a:t>08.02.2017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F262C0D-B088-48C0-A92A-BF772E78006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81592EC3-E8A8-4B14-A3FC-C481D778AF82}" type="datetimeFigureOut">
              <a:rPr lang="ru-RU" smtClean="0"/>
              <a:pPr/>
              <a:t>08.02.2017</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DF262C0D-B088-48C0-A92A-BF772E78006D}"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592EC3-E8A8-4B14-A3FC-C481D778AF82}" type="datetimeFigureOut">
              <a:rPr lang="ru-RU" smtClean="0"/>
              <a:pPr/>
              <a:t>08.02.2017</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F262C0D-B088-48C0-A92A-BF772E78006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 Target="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 Target="slide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 Target="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 Target="slide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 Target="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 Target="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slide" Target="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0.emf"/><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2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2.emf"/><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2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4.emf"/><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2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6.emf"/><Relationship Id="rId1" Type="http://schemas.openxmlformats.org/officeDocument/2006/relationships/slideLayout" Target="../slideLayouts/slideLayout7.xml"/><Relationship Id="rId4" Type="http://schemas.openxmlformats.org/officeDocument/2006/relationships/image" Target="../media/image27.jpeg"/></Relationships>
</file>

<file path=ppt/slides/_rels/slide26.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slide" Target="slide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 Target="slide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5.xml"/><Relationship Id="rId7" Type="http://schemas.openxmlformats.org/officeDocument/2006/relationships/slide" Target="slide26.xm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slide" Target="slide8.xml"/><Relationship Id="rId5" Type="http://schemas.openxmlformats.org/officeDocument/2006/relationships/slide" Target="slide7.xml"/><Relationship Id="rId10" Type="http://schemas.openxmlformats.org/officeDocument/2006/relationships/image" Target="../media/image7.jpeg"/><Relationship Id="rId4" Type="http://schemas.openxmlformats.org/officeDocument/2006/relationships/slide" Target="slide6.xml"/><Relationship Id="rId9"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13.xml"/><Relationship Id="rId4" Type="http://schemas.openxmlformats.org/officeDocument/2006/relationships/slide" Target="slide12.xml"/></Relationships>
</file>

<file path=ppt/slides/_rels/slide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17.xml"/><Relationship Id="rId4" Type="http://schemas.openxmlformats.org/officeDocument/2006/relationships/slide" Target="slide16.xml"/></Relationships>
</file>

<file path=ppt/slides/_rels/slide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21.xml"/><Relationship Id="rId4" Type="http://schemas.openxmlformats.org/officeDocument/2006/relationships/slide" Target="slide20.xml"/></Relationships>
</file>

<file path=ppt/slides/_rels/slide8.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22.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25.xml"/><Relationship Id="rId4" Type="http://schemas.openxmlformats.org/officeDocument/2006/relationships/slide" Target="slide24.xml"/></Relationships>
</file>

<file path=ppt/slides/_rels/slide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500034" y="5643578"/>
            <a:ext cx="8229600" cy="914400"/>
          </a:xfrm>
        </p:spPr>
        <p:txBody>
          <a:bodyPr>
            <a:normAutofit fontScale="90000"/>
          </a:bodyPr>
          <a:lstStyle/>
          <a:p>
            <a:pPr algn="ctr"/>
            <a:r>
              <a:rPr lang="kk-KZ" dirty="0" smtClean="0"/>
              <a:t/>
            </a:r>
            <a:br>
              <a:rPr lang="kk-KZ" dirty="0" smtClean="0"/>
            </a:br>
            <a:r>
              <a:rPr lang="ru-RU" dirty="0" smtClean="0"/>
              <a:t/>
            </a:r>
            <a:br>
              <a:rPr lang="ru-RU" dirty="0" smtClean="0"/>
            </a:br>
            <a:endParaRPr lang="ru-RU" sz="6000" b="1" dirty="0">
              <a:latin typeface="Times New Roman" pitchFamily="18" charset="0"/>
              <a:cs typeface="Times New Roman" pitchFamily="18" charset="0"/>
            </a:endParaRPr>
          </a:p>
        </p:txBody>
      </p:sp>
      <p:sp>
        <p:nvSpPr>
          <p:cNvPr id="10" name="Заголовок 8"/>
          <p:cNvSpPr txBox="1">
            <a:spLocks/>
          </p:cNvSpPr>
          <p:nvPr/>
        </p:nvSpPr>
        <p:spPr>
          <a:xfrm>
            <a:off x="571472" y="214290"/>
            <a:ext cx="8229600" cy="914400"/>
          </a:xfrm>
          <a:prstGeom prst="rect">
            <a:avLst/>
          </a:prstGeom>
        </p:spPr>
        <p:txBody>
          <a:bodyPr vert="horz" anchor="b" anchorCtr="0">
            <a:normAutofit fontScale="6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kk-KZ" sz="3200" b="0" i="0" u="none" strike="noStrike" kern="1200" cap="none" spc="0" normalizeH="0" baseline="0" noProof="0" smtClean="0">
                <a:ln>
                  <a:noFill/>
                </a:ln>
                <a:solidFill>
                  <a:schemeClr val="tx2"/>
                </a:solidFill>
                <a:effectLst/>
                <a:uLnTx/>
                <a:uFillTx/>
                <a:latin typeface="+mj-lt"/>
                <a:ea typeface="+mj-ea"/>
                <a:cs typeface="+mj-cs"/>
              </a:rPr>
              <a:t/>
            </a:r>
            <a:br>
              <a:rPr kumimoji="0" lang="kk-KZ" sz="3200" b="0" i="0" u="none" strike="noStrike" kern="1200" cap="none" spc="0" normalizeH="0" baseline="0" noProof="0" smtClean="0">
                <a:ln>
                  <a:noFill/>
                </a:ln>
                <a:solidFill>
                  <a:schemeClr val="tx2"/>
                </a:solidFill>
                <a:effectLst/>
                <a:uLnTx/>
                <a:uFillTx/>
                <a:latin typeface="+mj-lt"/>
                <a:ea typeface="+mj-ea"/>
                <a:cs typeface="+mj-cs"/>
              </a:rPr>
            </a:br>
            <a:r>
              <a:rPr kumimoji="0" lang="ru-RU" sz="3200" b="0" i="0" u="none" strike="noStrike" kern="1200" cap="none" spc="0" normalizeH="0" baseline="0" noProof="0" smtClean="0">
                <a:ln>
                  <a:noFill/>
                </a:ln>
                <a:solidFill>
                  <a:schemeClr val="tx2"/>
                </a:solidFill>
                <a:effectLst/>
                <a:uLnTx/>
                <a:uFillTx/>
                <a:latin typeface="+mj-lt"/>
                <a:ea typeface="+mj-ea"/>
                <a:cs typeface="+mj-cs"/>
              </a:rPr>
              <a:t/>
            </a:r>
            <a:br>
              <a:rPr kumimoji="0" lang="ru-RU" sz="3200" b="0" i="0" u="none" strike="noStrike" kern="1200" cap="none" spc="0" normalizeH="0" baseline="0" noProof="0" smtClean="0">
                <a:ln>
                  <a:noFill/>
                </a:ln>
                <a:solidFill>
                  <a:schemeClr val="tx2"/>
                </a:solidFill>
                <a:effectLst/>
                <a:uLnTx/>
                <a:uFillTx/>
                <a:latin typeface="+mj-lt"/>
                <a:ea typeface="+mj-ea"/>
                <a:cs typeface="+mj-cs"/>
              </a:rPr>
            </a:br>
            <a:endParaRPr kumimoji="0" lang="ru-RU"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13" name="Заголовок 8"/>
          <p:cNvSpPr txBox="1">
            <a:spLocks/>
          </p:cNvSpPr>
          <p:nvPr/>
        </p:nvSpPr>
        <p:spPr>
          <a:xfrm>
            <a:off x="571472" y="6000768"/>
            <a:ext cx="8229600" cy="500066"/>
          </a:xfrm>
          <a:prstGeom prst="rect">
            <a:avLst/>
          </a:prstGeom>
        </p:spPr>
        <p:txBody>
          <a:bodyPr vert="horz" anchor="b" anchorCtr="0">
            <a:normAutofit fontScale="3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3200" b="0" i="0" u="none" strike="noStrike" kern="1200" cap="none" spc="0" normalizeH="0" baseline="0" noProof="0" dirty="0" smtClean="0">
                <a:ln>
                  <a:noFill/>
                </a:ln>
                <a:solidFill>
                  <a:schemeClr val="tx2"/>
                </a:solidFill>
                <a:effectLst/>
                <a:uLnTx/>
                <a:uFillTx/>
                <a:latin typeface="+mj-lt"/>
                <a:ea typeface="+mj-ea"/>
                <a:cs typeface="+mj-cs"/>
              </a:rPr>
              <a:t/>
            </a:r>
            <a:br>
              <a:rPr kumimoji="0" lang="kk-KZ" sz="3200" b="0" i="0" u="none" strike="noStrike" kern="1200" cap="none" spc="0" normalizeH="0" baseline="0" noProof="0" dirty="0" smtClean="0">
                <a:ln>
                  <a:noFill/>
                </a:ln>
                <a:solidFill>
                  <a:schemeClr val="tx2"/>
                </a:solidFill>
                <a:effectLst/>
                <a:uLnTx/>
                <a:uFillTx/>
                <a:latin typeface="+mj-lt"/>
                <a:ea typeface="+mj-ea"/>
                <a:cs typeface="+mj-cs"/>
              </a:rPr>
            </a:br>
            <a:r>
              <a:rPr kumimoji="0" lang="ru-RU" sz="3200" b="0" i="0" u="none" strike="noStrike" kern="1200" cap="none" spc="0" normalizeH="0" baseline="0" noProof="0" dirty="0" smtClean="0">
                <a:ln>
                  <a:noFill/>
                </a:ln>
                <a:solidFill>
                  <a:schemeClr val="tx2"/>
                </a:solidFill>
                <a:effectLst/>
                <a:uLnTx/>
                <a:uFillTx/>
                <a:latin typeface="+mj-lt"/>
                <a:ea typeface="+mj-ea"/>
                <a:cs typeface="+mj-cs"/>
              </a:rPr>
              <a:t/>
            </a:r>
            <a:br>
              <a:rPr kumimoji="0" lang="ru-RU" sz="3200" b="0" i="0" u="none" strike="noStrike" kern="1200" cap="none" spc="0" normalizeH="0" baseline="0" noProof="0" dirty="0" smtClean="0">
                <a:ln>
                  <a:noFill/>
                </a:ln>
                <a:solidFill>
                  <a:schemeClr val="tx2"/>
                </a:solidFill>
                <a:effectLst/>
                <a:uLnTx/>
                <a:uFillTx/>
                <a:latin typeface="+mj-lt"/>
                <a:ea typeface="+mj-ea"/>
                <a:cs typeface="+mj-cs"/>
              </a:rPr>
            </a:br>
            <a:endParaRPr kumimoji="0" lang="ru-RU" sz="3200"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ru-RU" sz="3200" dirty="0">
              <a:solidFill>
                <a:schemeClr val="tx2"/>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160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pic>
        <p:nvPicPr>
          <p:cNvPr id="1026" name="Picture 2" descr="C:\Downloads\bar-restaurant_001.jpg"/>
          <p:cNvPicPr>
            <a:picLocks noChangeAspect="1" noChangeArrowheads="1"/>
          </p:cNvPicPr>
          <p:nvPr/>
        </p:nvPicPr>
        <p:blipFill>
          <a:blip r:embed="rId2"/>
          <a:srcRect/>
          <a:stretch>
            <a:fillRect/>
          </a:stretch>
        </p:blipFill>
        <p:spPr bwMode="auto">
          <a:xfrm>
            <a:off x="0" y="0"/>
            <a:ext cx="9644099" cy="7143776"/>
          </a:xfrm>
          <a:prstGeom prst="rect">
            <a:avLst/>
          </a:prstGeom>
          <a:noFill/>
        </p:spPr>
      </p:pic>
      <p:sp>
        <p:nvSpPr>
          <p:cNvPr id="8" name="Прямоугольник 7"/>
          <p:cNvSpPr/>
          <p:nvPr/>
        </p:nvSpPr>
        <p:spPr>
          <a:xfrm>
            <a:off x="928630" y="1500174"/>
            <a:ext cx="8215370" cy="1714512"/>
          </a:xfrm>
          <a:prstGeom prst="rect">
            <a:avLst/>
          </a:prstGeom>
          <a:noFill/>
        </p:spPr>
        <p:txBody>
          <a:bodyPr wrap="none" lIns="91440" tIns="45720" rIns="91440" bIns="45720">
            <a:prstTxWarp prst="textArchUp">
              <a:avLst/>
            </a:prstTxWarp>
            <a:spAutoFit/>
          </a:bodyPr>
          <a:lstStyle/>
          <a:p>
            <a:pPr algn="ctr"/>
            <a:r>
              <a:rPr lang="kk-KZ" sz="9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“Жұлдыз”</a:t>
            </a:r>
            <a:endParaRPr lang="ru-RU" sz="9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2" name="Прямоугольник 11"/>
          <p:cNvSpPr/>
          <p:nvPr/>
        </p:nvSpPr>
        <p:spPr>
          <a:xfrm>
            <a:off x="571472" y="5500702"/>
            <a:ext cx="8143932" cy="1143008"/>
          </a:xfrm>
          <a:prstGeom prst="rect">
            <a:avLst/>
          </a:prstGeom>
          <a:noFill/>
        </p:spPr>
        <p:txBody>
          <a:bodyPr wrap="none" lIns="91440" tIns="45720" rIns="91440" bIns="45720">
            <a:prstTxWarp prst="textArchDown">
              <a:avLst/>
            </a:prstTxWarp>
            <a:spAutoFit/>
          </a:bodyPr>
          <a:lstStyle/>
          <a:p>
            <a:pPr algn="ctr"/>
            <a:r>
              <a:rPr lang="ru-RU" sz="90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мейрамханасы</a:t>
            </a:r>
            <a:endParaRPr lang="ru-RU" sz="9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000504"/>
            <a:ext cx="7772400" cy="1829761"/>
          </a:xfrm>
        </p:spPr>
        <p:txBody>
          <a:bodyPr>
            <a:normAutofit fontScale="90000"/>
          </a:bodyPr>
          <a:lstStyle/>
          <a:p>
            <a:pPr algn="ct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solidFill>
                  <a:srgbClr val="FF0000"/>
                </a:solidFill>
              </a:rPr>
              <a:t>«Винегрет» салаты</a:t>
            </a:r>
            <a:r>
              <a:rPr lang="ru-RU" dirty="0" smtClean="0"/>
              <a:t/>
            </a:r>
            <a:br>
              <a:rPr lang="ru-RU" dirty="0" smtClean="0"/>
            </a:br>
            <a:r>
              <a:rPr lang="ru-RU" dirty="0" smtClean="0"/>
              <a:t/>
            </a:r>
            <a:br>
              <a:rPr lang="ru-RU" dirty="0" smtClean="0"/>
            </a:br>
            <a:r>
              <a:rPr lang="ru-RU" dirty="0" smtClean="0"/>
              <a:t>Экран </a:t>
            </a:r>
            <a:r>
              <a:rPr lang="ru-RU" dirty="0" err="1"/>
              <a:t>бетінде</a:t>
            </a:r>
            <a:r>
              <a:rPr lang="ru-RU" dirty="0"/>
              <a:t> </a:t>
            </a:r>
            <a:r>
              <a:rPr lang="ru-RU" dirty="0" err="1"/>
              <a:t>оның</a:t>
            </a:r>
            <a:r>
              <a:rPr lang="ru-RU" dirty="0"/>
              <a:t> </a:t>
            </a:r>
            <a:r>
              <a:rPr lang="ru-RU" dirty="0" err="1"/>
              <a:t>тұрағы</a:t>
            </a:r>
            <a:r>
              <a:rPr lang="ru-RU" dirty="0"/>
              <a:t/>
            </a:r>
            <a:br>
              <a:rPr lang="ru-RU" dirty="0"/>
            </a:br>
            <a:r>
              <a:rPr lang="ru-RU" dirty="0" err="1"/>
              <a:t>Қашан</a:t>
            </a:r>
            <a:r>
              <a:rPr lang="ru-RU" dirty="0"/>
              <a:t> </a:t>
            </a:r>
            <a:r>
              <a:rPr lang="ru-RU" dirty="0" err="1" smtClean="0"/>
              <a:t>болсын</a:t>
            </a:r>
            <a:r>
              <a:rPr lang="ru-RU" dirty="0" smtClean="0"/>
              <a:t> </a:t>
            </a:r>
            <a:r>
              <a:rPr lang="ru-RU" dirty="0" err="1"/>
              <a:t>жыпылықтап</a:t>
            </a:r>
            <a:r>
              <a:rPr lang="ru-RU" dirty="0"/>
              <a:t> </a:t>
            </a:r>
            <a:r>
              <a:rPr lang="ru-RU" dirty="0" err="1" smtClean="0"/>
              <a:t>тұрады</a:t>
            </a:r>
            <a:r>
              <a:rPr lang="ru-RU" dirty="0" smtClean="0"/>
              <a:t> </a:t>
            </a:r>
            <a:br>
              <a:rPr lang="ru-RU" dirty="0" smtClean="0"/>
            </a:br>
            <a:r>
              <a:rPr lang="ru-RU" dirty="0"/>
              <a:t/>
            </a:r>
            <a:br>
              <a:rPr lang="ru-RU" dirty="0"/>
            </a:br>
            <a:r>
              <a:rPr lang="ru-RU" dirty="0" smtClean="0"/>
              <a:t/>
            </a:r>
            <a:br>
              <a:rPr lang="ru-RU" dirty="0" smtClean="0"/>
            </a:br>
            <a:endParaRPr lang="ru-RU" dirty="0"/>
          </a:p>
        </p:txBody>
      </p:sp>
      <p:sp>
        <p:nvSpPr>
          <p:cNvPr id="12" name="Подзаголовок 11"/>
          <p:cNvSpPr>
            <a:spLocks noGrp="1"/>
          </p:cNvSpPr>
          <p:nvPr>
            <p:ph type="subTitle" idx="1"/>
          </p:nvPr>
        </p:nvSpPr>
        <p:spPr>
          <a:xfrm>
            <a:off x="685800" y="4143379"/>
            <a:ext cx="5243522" cy="667931"/>
          </a:xfrm>
        </p:spPr>
        <p:txBody>
          <a:bodyPr>
            <a:normAutofit fontScale="85000" lnSpcReduction="10000"/>
          </a:bodyPr>
          <a:lstStyle/>
          <a:p>
            <a:r>
              <a:rPr lang="ru-RU" dirty="0" err="1" smtClean="0"/>
              <a:t>Жауабы</a:t>
            </a:r>
            <a:r>
              <a:rPr lang="ru-RU" dirty="0" smtClean="0"/>
              <a:t>: </a:t>
            </a:r>
            <a:r>
              <a:rPr lang="ru-RU" dirty="0" err="1" smtClean="0"/>
              <a:t>меңзер</a:t>
            </a:r>
            <a:r>
              <a:rPr lang="ru-RU" dirty="0" smtClean="0"/>
              <a:t> – курсор - </a:t>
            </a:r>
            <a:r>
              <a:rPr lang="en-US" dirty="0" smtClean="0"/>
              <a:t>cursor</a:t>
            </a:r>
            <a:r>
              <a:rPr lang="ru-RU" dirty="0" smtClean="0"/>
              <a:t> </a:t>
            </a:r>
            <a:endParaRPr lang="ru-RU" dirty="0"/>
          </a:p>
        </p:txBody>
      </p:sp>
      <p:sp>
        <p:nvSpPr>
          <p:cNvPr id="3" name="AutoShape 9">
            <a:hlinkClick r:id="rId2" action="ppaction://hlinksldjump" highlightClick="1"/>
          </p:cNvPr>
          <p:cNvSpPr>
            <a:spLocks noChangeArrowheads="1"/>
          </p:cNvSpPr>
          <p:nvPr/>
        </p:nvSpPr>
        <p:spPr bwMode="auto">
          <a:xfrm>
            <a:off x="7215206" y="614364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Салаттар</a:t>
            </a:r>
            <a:endParaRPr lang="ru-RU" sz="2800" dirty="0">
              <a:solidFill>
                <a:schemeClr val="bg1"/>
              </a:solidFill>
            </a:endParaRPr>
          </a:p>
        </p:txBody>
      </p:sp>
      <p:pic>
        <p:nvPicPr>
          <p:cNvPr id="4" name="Рисунок 3" descr="http://pojrem.ru/img/k-150-07.jpg"/>
          <p:cNvPicPr/>
          <p:nvPr/>
        </p:nvPicPr>
        <p:blipFill>
          <a:blip r:embed="rId3"/>
          <a:srcRect/>
          <a:stretch>
            <a:fillRect/>
          </a:stretch>
        </p:blipFill>
        <p:spPr bwMode="auto">
          <a:xfrm>
            <a:off x="6500826" y="214290"/>
            <a:ext cx="2357422" cy="17145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3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“Оливье” салаты</a:t>
            </a:r>
            <a:br>
              <a:rPr lang="kk-KZ" dirty="0" smtClean="0">
                <a:solidFill>
                  <a:srgbClr val="FF0000"/>
                </a:solidFill>
              </a:rPr>
            </a:br>
            <a:r>
              <a:rPr lang="kk-KZ" dirty="0" smtClean="0">
                <a:solidFill>
                  <a:srgbClr val="FF0000"/>
                </a:solidFill>
              </a:rPr>
              <a:t/>
            </a:r>
            <a:br>
              <a:rPr lang="kk-KZ" dirty="0" smtClean="0">
                <a:solidFill>
                  <a:srgbClr val="FF0000"/>
                </a:solidFill>
              </a:rPr>
            </a:br>
            <a:r>
              <a:rPr lang="ru-RU" dirty="0"/>
              <a:t> </a:t>
            </a:r>
            <a:r>
              <a:rPr lang="ru-RU" dirty="0" err="1"/>
              <a:t>Жұртты өзіне қаратқан</a:t>
            </a:r>
            <a:r>
              <a:rPr lang="ru-RU" dirty="0"/>
              <a:t/>
            </a:r>
            <a:br>
              <a:rPr lang="ru-RU" dirty="0"/>
            </a:br>
            <a:r>
              <a:rPr lang="ru-RU" dirty="0" err="1"/>
              <a:t>Ақпаратты сақтап, таратқан</a:t>
            </a:r>
            <a:r>
              <a:rPr lang="ru-RU" dirty="0" err="1" smtClean="0"/>
              <a:t>...</a:t>
            </a:r>
            <a:r>
              <a:rPr lang="ru-RU" dirty="0" smtClean="0"/>
              <a:t/>
            </a:r>
            <a:br>
              <a:rPr lang="ru-RU" dirty="0" smtClean="0"/>
            </a:br>
            <a:r>
              <a:rPr lang="ru-RU" dirty="0"/>
              <a:t/>
            </a:r>
            <a:br>
              <a:rPr lang="ru-RU" dirty="0"/>
            </a:br>
            <a:r>
              <a:rPr lang="ru-RU" dirty="0"/>
              <a:t> </a:t>
            </a:r>
            <a:r>
              <a:rPr lang="ru-RU" dirty="0" smtClean="0"/>
              <a:t/>
            </a:r>
            <a:br>
              <a:rPr lang="ru-RU" dirty="0" smtClean="0"/>
            </a:br>
            <a:r>
              <a:rPr lang="ru-RU" dirty="0"/>
              <a:t/>
            </a:r>
            <a:br>
              <a:rPr lang="ru-RU" dirty="0"/>
            </a:br>
            <a:endParaRPr lang="ru-RU" dirty="0">
              <a:solidFill>
                <a:srgbClr val="FF0000"/>
              </a:solidFill>
            </a:endParaRPr>
          </a:p>
        </p:txBody>
      </p:sp>
      <p:sp>
        <p:nvSpPr>
          <p:cNvPr id="3" name="AutoShape 9">
            <a:hlinkClick r:id="rId2" action="ppaction://hlinksldjump" highlightClick="1"/>
          </p:cNvPr>
          <p:cNvSpPr>
            <a:spLocks noChangeArrowheads="1"/>
          </p:cNvSpPr>
          <p:nvPr/>
        </p:nvSpPr>
        <p:spPr bwMode="auto">
          <a:xfrm>
            <a:off x="7215206" y="614364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Салаттар</a:t>
            </a:r>
            <a:endParaRPr lang="ru-RU" sz="2800" dirty="0">
              <a:solidFill>
                <a:schemeClr val="bg1"/>
              </a:solidFill>
            </a:endParaRPr>
          </a:p>
        </p:txBody>
      </p:sp>
      <p:pic>
        <p:nvPicPr>
          <p:cNvPr id="2050" name="Picture 2" descr="C:\Users\Ерасыл\Desktop\index.jpg"/>
          <p:cNvPicPr>
            <a:picLocks noChangeAspect="1" noChangeArrowheads="1"/>
          </p:cNvPicPr>
          <p:nvPr/>
        </p:nvPicPr>
        <p:blipFill>
          <a:blip r:embed="rId3"/>
          <a:srcRect/>
          <a:stretch>
            <a:fillRect/>
          </a:stretch>
        </p:blipFill>
        <p:spPr bwMode="auto">
          <a:xfrm>
            <a:off x="6500826" y="214290"/>
            <a:ext cx="2466975" cy="1847850"/>
          </a:xfrm>
          <a:prstGeom prst="rect">
            <a:avLst/>
          </a:prstGeom>
          <a:noFill/>
        </p:spPr>
      </p:pic>
      <p:sp>
        <p:nvSpPr>
          <p:cNvPr id="5" name="Подзаголовок 11"/>
          <p:cNvSpPr txBox="1">
            <a:spLocks/>
          </p:cNvSpPr>
          <p:nvPr/>
        </p:nvSpPr>
        <p:spPr>
          <a:xfrm>
            <a:off x="467544" y="3786189"/>
            <a:ext cx="8280920"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компьютер-компьютер- </a:t>
            </a:r>
            <a:r>
              <a:rPr lang="en-US" sz="2800" dirty="0" smtClean="0"/>
              <a:t>computer</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57356" y="928670"/>
            <a:ext cx="5643586" cy="6740307"/>
          </a:xfrm>
          <a:prstGeom prst="rect">
            <a:avLst/>
          </a:prstGeom>
        </p:spPr>
        <p:txBody>
          <a:bodyPr wrap="square">
            <a:spAutoFit/>
          </a:bodyPr>
          <a:lstStyle/>
          <a:p>
            <a:pPr algn="ctr"/>
            <a:r>
              <a:rPr lang="kk-KZ" sz="3600" dirty="0" smtClean="0">
                <a:solidFill>
                  <a:srgbClr val="FF0000"/>
                </a:solidFill>
              </a:rPr>
              <a:t>“Күзгі” салат</a:t>
            </a:r>
            <a:br>
              <a:rPr lang="kk-KZ" sz="3600" dirty="0" smtClean="0">
                <a:solidFill>
                  <a:srgbClr val="FF0000"/>
                </a:solidFill>
              </a:rPr>
            </a:br>
            <a:r>
              <a:rPr lang="ru-RU" sz="3600" dirty="0" smtClean="0"/>
              <a:t> </a:t>
            </a:r>
            <a:br>
              <a:rPr lang="ru-RU" sz="3600" dirty="0" smtClean="0"/>
            </a:br>
            <a:r>
              <a:rPr lang="ru-RU" sz="3600" dirty="0" err="1" smtClean="0"/>
              <a:t>Жануарға ұқсас атым</a:t>
            </a:r>
            <a:r>
              <a:rPr lang="ru-RU" sz="3600" dirty="0" smtClean="0"/>
              <a:t> бар,</a:t>
            </a:r>
            <a:br>
              <a:rPr lang="ru-RU" sz="3600" dirty="0" smtClean="0"/>
            </a:br>
            <a:r>
              <a:rPr lang="ru-RU" sz="3600" dirty="0" err="1" smtClean="0"/>
              <a:t>Бағдар көрсетер затым</a:t>
            </a:r>
            <a:r>
              <a:rPr lang="ru-RU" sz="3600" dirty="0" smtClean="0"/>
              <a:t> бар.</a:t>
            </a:r>
            <a:br>
              <a:rPr lang="ru-RU" sz="3600" dirty="0" smtClean="0"/>
            </a:br>
            <a:r>
              <a:rPr lang="ru-RU" sz="3600" dirty="0" err="1" smtClean="0"/>
              <a:t>Кілемше</a:t>
            </a:r>
            <a:r>
              <a:rPr lang="ru-RU" sz="3600" dirty="0" smtClean="0"/>
              <a:t> </a:t>
            </a:r>
            <a:r>
              <a:rPr lang="ru-RU" sz="3600" dirty="0" err="1" smtClean="0"/>
              <a:t>үстінде тұрамын,</a:t>
            </a:r>
            <a:r>
              <a:rPr lang="ru-RU" sz="3600" dirty="0" smtClean="0"/>
              <a:t/>
            </a:r>
            <a:br>
              <a:rPr lang="ru-RU" sz="3600" dirty="0" smtClean="0"/>
            </a:br>
            <a:r>
              <a:rPr lang="ru-RU" sz="3600" dirty="0" err="1" smtClean="0"/>
              <a:t>Ең қажетті құралмын...</a:t>
            </a:r>
            <a:r>
              <a:rPr lang="ru-RU" sz="3600" dirty="0" smtClean="0"/>
              <a:t> </a:t>
            </a:r>
            <a:r>
              <a:rPr lang="kk-KZ" sz="3600" dirty="0" smtClean="0">
                <a:solidFill>
                  <a:srgbClr val="FF0000"/>
                </a:solidFill>
              </a:rPr>
              <a:t/>
            </a:r>
            <a:br>
              <a:rPr lang="kk-KZ" sz="3600" dirty="0" smtClean="0">
                <a:solidFill>
                  <a:srgbClr val="FF0000"/>
                </a:solidFill>
              </a:rPr>
            </a:br>
            <a:r>
              <a:rPr lang="kk-KZ" sz="3600" dirty="0" smtClean="0">
                <a:solidFill>
                  <a:srgbClr val="FF0000"/>
                </a:solidFill>
              </a:rPr>
              <a:t/>
            </a:r>
            <a:br>
              <a:rPr lang="kk-KZ" sz="3600" dirty="0" smtClean="0">
                <a:solidFill>
                  <a:srgbClr val="FF0000"/>
                </a:solidFill>
              </a:rPr>
            </a:br>
            <a:r>
              <a:rPr lang="ru-RU" sz="3600" dirty="0" smtClean="0"/>
              <a:t/>
            </a:r>
            <a:br>
              <a:rPr lang="ru-RU" sz="3600" dirty="0" smtClean="0"/>
            </a:br>
            <a:endParaRPr lang="ru-RU" sz="3600" dirty="0"/>
          </a:p>
        </p:txBody>
      </p:sp>
      <p:sp>
        <p:nvSpPr>
          <p:cNvPr id="4" name="AutoShape 9">
            <a:hlinkClick r:id="rId2" action="ppaction://hlinksldjump" highlightClick="1"/>
          </p:cNvPr>
          <p:cNvSpPr>
            <a:spLocks noChangeArrowheads="1"/>
          </p:cNvSpPr>
          <p:nvPr/>
        </p:nvSpPr>
        <p:spPr bwMode="auto">
          <a:xfrm>
            <a:off x="7143768" y="614364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Салаттар</a:t>
            </a:r>
            <a:endParaRPr lang="ru-RU" sz="2800" dirty="0">
              <a:solidFill>
                <a:schemeClr val="bg1"/>
              </a:solidFill>
            </a:endParaRPr>
          </a:p>
        </p:txBody>
      </p:sp>
      <p:pic>
        <p:nvPicPr>
          <p:cNvPr id="3074" name="Picture 2" descr="C:\Users\Ерасыл\Desktop\index.jpg"/>
          <p:cNvPicPr>
            <a:picLocks noChangeAspect="1" noChangeArrowheads="1"/>
          </p:cNvPicPr>
          <p:nvPr/>
        </p:nvPicPr>
        <p:blipFill>
          <a:blip r:embed="rId3"/>
          <a:srcRect/>
          <a:stretch>
            <a:fillRect/>
          </a:stretch>
        </p:blipFill>
        <p:spPr bwMode="auto">
          <a:xfrm>
            <a:off x="6286512" y="285728"/>
            <a:ext cx="2516204" cy="1665135"/>
          </a:xfrm>
          <a:prstGeom prst="rect">
            <a:avLst/>
          </a:prstGeom>
          <a:noFill/>
        </p:spPr>
      </p:pic>
      <p:sp>
        <p:nvSpPr>
          <p:cNvPr id="5" name="Подзаголовок 11"/>
          <p:cNvSpPr txBox="1">
            <a:spLocks/>
          </p:cNvSpPr>
          <p:nvPr/>
        </p:nvSpPr>
        <p:spPr>
          <a:xfrm>
            <a:off x="179512" y="6000768"/>
            <a:ext cx="6849928"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a:t>
            </a:r>
            <a:r>
              <a:rPr lang="ru-RU" sz="2800" dirty="0" err="1" smtClean="0"/>
              <a:t>тышқан</a:t>
            </a:r>
            <a:r>
              <a:rPr lang="en-US" sz="2800" dirty="0" smtClean="0"/>
              <a:t>-</a:t>
            </a:r>
            <a:r>
              <a:rPr lang="ru-RU" sz="2800" dirty="0" smtClean="0"/>
              <a:t>мышь-</a:t>
            </a:r>
            <a:r>
              <a:rPr lang="en-US" sz="2800" dirty="0" smtClean="0"/>
              <a:t>mouse</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
            </a:r>
            <a:br>
              <a:rPr lang="kk-KZ" dirty="0" smtClean="0">
                <a:solidFill>
                  <a:srgbClr val="FF0000"/>
                </a:solidFill>
              </a:rPr>
            </a:br>
            <a:r>
              <a:rPr lang="kk-KZ" dirty="0">
                <a:solidFill>
                  <a:srgbClr val="FF0000"/>
                </a:solidFill>
              </a:rPr>
              <a:t/>
            </a:r>
            <a:br>
              <a:rPr lang="kk-KZ" dirty="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
            </a:r>
            <a:br>
              <a:rPr lang="kk-KZ" dirty="0" smtClean="0">
                <a:solidFill>
                  <a:srgbClr val="FF0000"/>
                </a:solidFill>
              </a:rPr>
            </a:br>
            <a:r>
              <a:rPr lang="kk-KZ" dirty="0" smtClean="0">
                <a:solidFill>
                  <a:srgbClr val="FF0000"/>
                </a:solidFill>
              </a:rPr>
              <a:t>Анар білезігі</a:t>
            </a:r>
            <a:br>
              <a:rPr lang="kk-KZ" dirty="0" smtClean="0">
                <a:solidFill>
                  <a:srgbClr val="FF0000"/>
                </a:solidFill>
              </a:rPr>
            </a:br>
            <a:r>
              <a:rPr lang="kk-KZ" dirty="0" smtClean="0">
                <a:solidFill>
                  <a:srgbClr val="FF0000"/>
                </a:solidFill>
              </a:rPr>
              <a:t/>
            </a:r>
            <a:br>
              <a:rPr lang="kk-KZ" dirty="0" smtClean="0">
                <a:solidFill>
                  <a:srgbClr val="FF0000"/>
                </a:solidFill>
              </a:rPr>
            </a:br>
            <a:r>
              <a:rPr lang="ru-RU" dirty="0"/>
              <a:t> </a:t>
            </a:r>
            <a:r>
              <a:rPr lang="ru-RU" dirty="0" err="1"/>
              <a:t>Ақпаратты қағазға шығарады</a:t>
            </a:r>
            <a:r>
              <a:rPr lang="ru-RU" dirty="0"/>
              <a:t/>
            </a:r>
            <a:br>
              <a:rPr lang="ru-RU" dirty="0"/>
            </a:br>
            <a:r>
              <a:rPr lang="ru-RU" dirty="0" err="1"/>
              <a:t>Бұл құрылғы </a:t>
            </a:r>
            <a:r>
              <a:rPr lang="ru-RU" dirty="0" err="1" smtClean="0"/>
              <a:t>қалай </a:t>
            </a:r>
            <a:r>
              <a:rPr lang="ru-RU" dirty="0" err="1"/>
              <a:t>аталады</a:t>
            </a:r>
            <a:r>
              <a:rPr lang="ru-RU" dirty="0"/>
              <a:t>? </a:t>
            </a:r>
            <a:r>
              <a:rPr lang="ru-RU" dirty="0" smtClean="0"/>
              <a:t/>
            </a:r>
            <a:br>
              <a:rPr lang="ru-RU" dirty="0" smtClean="0"/>
            </a:br>
            <a:r>
              <a:rPr lang="ru-RU" dirty="0" smtClean="0"/>
              <a:t/>
            </a:r>
            <a:br>
              <a:rPr lang="ru-RU" dirty="0" smtClean="0"/>
            </a:br>
            <a:r>
              <a:rPr lang="ru-RU" dirty="0"/>
              <a:t/>
            </a:r>
            <a:br>
              <a:rPr lang="ru-RU" dirty="0"/>
            </a:br>
            <a:endParaRPr lang="ru-RU" dirty="0">
              <a:solidFill>
                <a:srgbClr val="FF0000"/>
              </a:solidFill>
            </a:endParaRPr>
          </a:p>
        </p:txBody>
      </p:sp>
      <p:sp>
        <p:nvSpPr>
          <p:cNvPr id="3" name="AutoShape 9">
            <a:hlinkClick r:id="rId2" action="ppaction://hlinksldjump" highlightClick="1"/>
          </p:cNvPr>
          <p:cNvSpPr>
            <a:spLocks noChangeArrowheads="1"/>
          </p:cNvSpPr>
          <p:nvPr/>
        </p:nvSpPr>
        <p:spPr bwMode="auto">
          <a:xfrm>
            <a:off x="7143768" y="614364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Салаттар</a:t>
            </a:r>
            <a:endParaRPr lang="ru-RU" sz="2800" dirty="0">
              <a:solidFill>
                <a:schemeClr val="bg1"/>
              </a:solidFill>
            </a:endParaRPr>
          </a:p>
        </p:txBody>
      </p:sp>
      <p:pic>
        <p:nvPicPr>
          <p:cNvPr id="4098" name="Picture 2" descr="C:\Users\Ерасыл\Desktop\index.jpg"/>
          <p:cNvPicPr>
            <a:picLocks noChangeAspect="1" noChangeArrowheads="1"/>
          </p:cNvPicPr>
          <p:nvPr/>
        </p:nvPicPr>
        <p:blipFill>
          <a:blip r:embed="rId3"/>
          <a:srcRect/>
          <a:stretch>
            <a:fillRect/>
          </a:stretch>
        </p:blipFill>
        <p:spPr bwMode="auto">
          <a:xfrm>
            <a:off x="6500826" y="357165"/>
            <a:ext cx="2393173" cy="1595449"/>
          </a:xfrm>
          <a:prstGeom prst="rect">
            <a:avLst/>
          </a:prstGeom>
          <a:noFill/>
        </p:spPr>
      </p:pic>
      <p:sp>
        <p:nvSpPr>
          <p:cNvPr id="5" name="Подзаголовок 11"/>
          <p:cNvSpPr txBox="1">
            <a:spLocks/>
          </p:cNvSpPr>
          <p:nvPr/>
        </p:nvSpPr>
        <p:spPr>
          <a:xfrm>
            <a:off x="179512" y="5286388"/>
            <a:ext cx="8568952"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a:t>
            </a:r>
            <a:r>
              <a:rPr lang="ru-RU" sz="2800" dirty="0" err="1" smtClean="0"/>
              <a:t>басып</a:t>
            </a:r>
            <a:r>
              <a:rPr lang="ru-RU" sz="2800" dirty="0" smtClean="0"/>
              <a:t> </a:t>
            </a:r>
            <a:r>
              <a:rPr lang="ru-RU" sz="2800" dirty="0" err="1" smtClean="0"/>
              <a:t>шығарғыш</a:t>
            </a:r>
            <a:r>
              <a:rPr lang="ru-RU" sz="2800" dirty="0" smtClean="0"/>
              <a:t>-принтер</a:t>
            </a:r>
            <a:r>
              <a:rPr lang="en-US" sz="2800" dirty="0" smtClean="0"/>
              <a:t>- printer</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FFC000"/>
                </a:solidFill>
                <a:latin typeface="Times New Roman" pitchFamily="18" charset="0"/>
                <a:cs typeface="Times New Roman" pitchFamily="18" charset="0"/>
              </a:rPr>
              <a:t>Тауық сорпасы</a:t>
            </a:r>
            <a:endParaRPr lang="ru-RU" dirty="0">
              <a:solidFill>
                <a:srgbClr val="FFC000"/>
              </a:solidFill>
            </a:endParaRPr>
          </a:p>
        </p:txBody>
      </p:sp>
      <p:sp>
        <p:nvSpPr>
          <p:cNvPr id="3" name="AutoShape 9">
            <a:hlinkClick r:id="rId3" action="ppaction://hlinksldjump" highlightClick="1"/>
          </p:cNvPr>
          <p:cNvSpPr>
            <a:spLocks noChangeArrowheads="1"/>
          </p:cNvSpPr>
          <p:nvPr/>
        </p:nvSpPr>
        <p:spPr bwMode="auto">
          <a:xfrm>
            <a:off x="5929322" y="6143644"/>
            <a:ext cx="3000396"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Бірінші тағамдар</a:t>
            </a:r>
            <a:endParaRPr lang="ru-RU" sz="2800" dirty="0">
              <a:solidFill>
                <a:schemeClr val="bg1"/>
              </a:solidFill>
            </a:endParaRPr>
          </a:p>
        </p:txBody>
      </p:sp>
      <p:sp>
        <p:nvSpPr>
          <p:cNvPr id="10241" name="Rectangle 1"/>
          <p:cNvSpPr>
            <a:spLocks noChangeArrowheads="1"/>
          </p:cNvSpPr>
          <p:nvPr/>
        </p:nvSpPr>
        <p:spPr bwMode="auto">
          <a:xfrm>
            <a:off x="714348" y="1428736"/>
            <a:ext cx="8206606" cy="34163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3600" dirty="0" smtClean="0">
                <a:latin typeface="Calibri" pitchFamily="34" charset="0"/>
                <a:cs typeface="Times New Roman" pitchFamily="18" charset="0"/>
              </a:rPr>
              <a:t>Берілген физикалық шаманың </a:t>
            </a:r>
          </a:p>
          <a:p>
            <a:pPr marL="0" marR="0" lvl="0" indent="0" algn="ctr" defTabSz="914400" rtl="0" eaLnBrk="1" fontAlgn="base" latinLnBrk="0" hangingPunct="1">
              <a:lnSpc>
                <a:spcPct val="100000"/>
              </a:lnSpc>
              <a:spcBef>
                <a:spcPct val="0"/>
              </a:spcBef>
              <a:spcAft>
                <a:spcPct val="0"/>
              </a:spcAft>
              <a:buClrTx/>
              <a:buSzTx/>
              <a:buFontTx/>
              <a:buNone/>
              <a:tabLst/>
            </a:pPr>
            <a:r>
              <a:rPr lang="kk-KZ" sz="3600" dirty="0" smtClean="0">
                <a:latin typeface="Calibri" pitchFamily="34" charset="0"/>
                <a:cs typeface="Times New Roman" pitchFamily="18" charset="0"/>
              </a:rPr>
              <a:t>белгіленетін әріпін және өлшем бірлігін </a:t>
            </a:r>
          </a:p>
          <a:p>
            <a:pPr marL="0" marR="0" lvl="0" indent="0" algn="ctr" defTabSz="914400" rtl="0" eaLnBrk="1" fontAlgn="base" latinLnBrk="0" hangingPunct="1">
              <a:lnSpc>
                <a:spcPct val="100000"/>
              </a:lnSpc>
              <a:spcBef>
                <a:spcPct val="0"/>
              </a:spcBef>
              <a:spcAft>
                <a:spcPct val="0"/>
              </a:spcAft>
              <a:buClrTx/>
              <a:buSzTx/>
              <a:buFontTx/>
              <a:buNone/>
              <a:tabLst/>
            </a:pPr>
            <a:r>
              <a:rPr lang="kk-KZ" sz="3600" dirty="0" smtClean="0">
                <a:latin typeface="Calibri" pitchFamily="34" charset="0"/>
                <a:cs typeface="Times New Roman" pitchFamily="18" charset="0"/>
              </a:rPr>
              <a:t>атауларың керек </a:t>
            </a:r>
          </a:p>
          <a:p>
            <a:pPr marL="0" marR="0" lvl="0" indent="0" defTabSz="914400" rtl="0" eaLnBrk="1" fontAlgn="base" latinLnBrk="0" hangingPunct="1">
              <a:lnSpc>
                <a:spcPct val="100000"/>
              </a:lnSpc>
              <a:spcBef>
                <a:spcPct val="0"/>
              </a:spcBef>
              <a:spcAft>
                <a:spcPct val="0"/>
              </a:spcAft>
              <a:buClrTx/>
              <a:buSzTx/>
              <a:buFontTx/>
              <a:buNone/>
              <a:tabLst/>
            </a:pPr>
            <a:endParaRPr kumimoji="0" lang="kk-KZ" sz="3600" b="0" i="0" u="none" strike="noStrike" cap="none" normalizeH="0" baseline="0" dirty="0" smtClean="0">
              <a:ln>
                <a:noFill/>
              </a:ln>
              <a:solidFill>
                <a:schemeClr val="accent2">
                  <a:lumMod val="75000"/>
                </a:schemeClr>
              </a:solidFill>
              <a:effectLst/>
              <a:latin typeface="Calibri" pitchFamily="34"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kk-KZ" sz="3600" b="0" i="0" u="none" strike="noStrike" cap="none" normalizeH="0" baseline="0" dirty="0" smtClean="0">
                <a:ln>
                  <a:noFill/>
                </a:ln>
                <a:solidFill>
                  <a:schemeClr val="accent2">
                    <a:lumMod val="75000"/>
                  </a:schemeClr>
                </a:solidFill>
                <a:effectLst/>
                <a:latin typeface="Calibri" pitchFamily="34" charset="0"/>
                <a:cs typeface="Times New Roman" pitchFamily="18" charset="0"/>
              </a:rPr>
              <a:t>Шама                       </a:t>
            </a:r>
            <a:r>
              <a:rPr kumimoji="0" lang="kk-KZ" sz="3600" b="0" i="0" u="none" strike="noStrike" cap="none" normalizeH="0" baseline="0" dirty="0" smtClean="0">
                <a:ln>
                  <a:noFill/>
                </a:ln>
                <a:solidFill>
                  <a:srgbClr val="FF33CC"/>
                </a:solidFill>
                <a:effectLst/>
                <a:latin typeface="Calibri" pitchFamily="34" charset="0"/>
                <a:cs typeface="Times New Roman" pitchFamily="18" charset="0"/>
              </a:rPr>
              <a:t>Ұзындық          </a:t>
            </a:r>
          </a:p>
          <a:p>
            <a:pPr marL="0" marR="0" lvl="0" indent="0" defTabSz="914400" rtl="0" eaLnBrk="1" fontAlgn="base" latinLnBrk="0" hangingPunct="1">
              <a:lnSpc>
                <a:spcPct val="100000"/>
              </a:lnSpc>
              <a:spcBef>
                <a:spcPct val="0"/>
              </a:spcBef>
              <a:spcAft>
                <a:spcPct val="0"/>
              </a:spcAft>
              <a:buClrTx/>
              <a:buSzTx/>
              <a:buFontTx/>
              <a:buNone/>
              <a:tabLst/>
            </a:pPr>
            <a:endParaRPr kumimoji="0" lang="kk-KZ" sz="3600" b="0" i="0" u="none" strike="noStrike" cap="none" normalizeH="0" baseline="0" dirty="0" smtClean="0">
              <a:ln>
                <a:noFill/>
              </a:ln>
              <a:solidFill>
                <a:srgbClr val="FF33CC"/>
              </a:solidFill>
              <a:effectLst/>
              <a:latin typeface="Calibri" pitchFamily="34" charset="0"/>
              <a:cs typeface="Times New Roman" pitchFamily="18" charset="0"/>
            </a:endParaRPr>
          </a:p>
        </p:txBody>
      </p:sp>
      <p:pic>
        <p:nvPicPr>
          <p:cNvPr id="5122" name="Picture 2" descr="C:\Users\Ерасыл\Desktop\index.jpg"/>
          <p:cNvPicPr>
            <a:picLocks noChangeAspect="1" noChangeArrowheads="1"/>
          </p:cNvPicPr>
          <p:nvPr/>
        </p:nvPicPr>
        <p:blipFill>
          <a:blip r:embed="rId4"/>
          <a:srcRect/>
          <a:stretch>
            <a:fillRect/>
          </a:stretch>
        </p:blipFill>
        <p:spPr bwMode="auto">
          <a:xfrm>
            <a:off x="7072330" y="0"/>
            <a:ext cx="1714512" cy="1600212"/>
          </a:xfrm>
          <a:prstGeom prst="rect">
            <a:avLst/>
          </a:prstGeom>
          <a:noFill/>
        </p:spPr>
      </p:pic>
      <p:sp>
        <p:nvSpPr>
          <p:cNvPr id="6" name="Подзаголовок 11"/>
          <p:cNvSpPr txBox="1">
            <a:spLocks/>
          </p:cNvSpPr>
          <p:nvPr/>
        </p:nvSpPr>
        <p:spPr>
          <a:xfrm>
            <a:off x="1142976" y="4714884"/>
            <a:ext cx="5243522" cy="667931"/>
          </a:xfrm>
          <a:prstGeom prst="rect">
            <a:avLst/>
          </a:prstGeom>
        </p:spPr>
        <p:txBody>
          <a:bodyPr/>
          <a:lstStyle/>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Белгіленуі         </a:t>
            </a:r>
            <a:r>
              <a:rPr lang="en-US" sz="2800" dirty="0" smtClean="0">
                <a:solidFill>
                  <a:schemeClr val="accent2">
                    <a:lumMod val="75000"/>
                  </a:schemeClr>
                </a:solidFill>
                <a:latin typeface="Calibri" pitchFamily="34" charset="0"/>
                <a:cs typeface="Times New Roman" pitchFamily="18" charset="0"/>
              </a:rPr>
              <a:t>       </a:t>
            </a:r>
            <a:r>
              <a:rPr lang="en-US" sz="2800" dirty="0" smtClean="0">
                <a:solidFill>
                  <a:srgbClr val="FF33CC"/>
                </a:solidFill>
                <a:latin typeface="Calibri" pitchFamily="34" charset="0"/>
                <a:cs typeface="Times New Roman" pitchFamily="18" charset="0"/>
              </a:rPr>
              <a:t>L</a:t>
            </a:r>
            <a:endParaRPr lang="kk-KZ" sz="2800" dirty="0" smtClean="0">
              <a:solidFill>
                <a:srgbClr val="FF33CC"/>
              </a:solidFill>
              <a:latin typeface="Calibri" pitchFamily="34" charset="0"/>
              <a:cs typeface="Times New Roman" pitchFamily="18" charset="0"/>
            </a:endParaRPr>
          </a:p>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Бірлігі</a:t>
            </a:r>
            <a:r>
              <a:rPr lang="en-US" sz="2800" dirty="0" smtClean="0">
                <a:solidFill>
                  <a:schemeClr val="accent2">
                    <a:lumMod val="75000"/>
                  </a:schemeClr>
                </a:solidFill>
                <a:latin typeface="Calibri" pitchFamily="34" charset="0"/>
                <a:cs typeface="Times New Roman" pitchFamily="18" charset="0"/>
              </a:rPr>
              <a:t>                    </a:t>
            </a:r>
            <a:r>
              <a:rPr lang="ru-RU" sz="2800" dirty="0" smtClean="0">
                <a:solidFill>
                  <a:schemeClr val="accent2">
                    <a:lumMod val="75000"/>
                  </a:schemeClr>
                </a:solidFill>
                <a:latin typeface="Calibri" pitchFamily="34" charset="0"/>
                <a:cs typeface="Times New Roman" pitchFamily="18" charset="0"/>
              </a:rPr>
              <a:t>    </a:t>
            </a:r>
            <a:r>
              <a:rPr lang="ru-RU" sz="2800" dirty="0" smtClean="0">
                <a:solidFill>
                  <a:srgbClr val="FF33CC"/>
                </a:solidFill>
                <a:latin typeface="Calibri" pitchFamily="34" charset="0"/>
                <a:cs typeface="Times New Roman" pitchFamily="18" charset="0"/>
              </a:rPr>
              <a:t>м (метр)</a:t>
            </a:r>
            <a:endParaRPr lang="ru-RU" sz="2800" dirty="0" smtClean="0">
              <a:solidFill>
                <a:srgbClr val="FF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lstStyle/>
          <a:p>
            <a:pPr algn="ctr"/>
            <a:r>
              <a:rPr lang="kk-KZ" dirty="0" smtClean="0">
                <a:solidFill>
                  <a:srgbClr val="FFC000"/>
                </a:solidFill>
                <a:latin typeface="Times New Roman" pitchFamily="18" charset="0"/>
                <a:cs typeface="Times New Roman" pitchFamily="18" charset="0"/>
              </a:rPr>
              <a:t>Көкөніс сорпасы</a:t>
            </a:r>
            <a:endParaRPr lang="ru-RU" dirty="0">
              <a:solidFill>
                <a:srgbClr val="FFC000"/>
              </a:solidFill>
            </a:endParaRPr>
          </a:p>
        </p:txBody>
      </p:sp>
      <p:sp>
        <p:nvSpPr>
          <p:cNvPr id="4" name="AutoShape 9">
            <a:hlinkClick r:id="rId2" action="ppaction://hlinksldjump" highlightClick="1"/>
          </p:cNvPr>
          <p:cNvSpPr>
            <a:spLocks noChangeArrowheads="1"/>
          </p:cNvSpPr>
          <p:nvPr/>
        </p:nvSpPr>
        <p:spPr bwMode="auto">
          <a:xfrm>
            <a:off x="5929322" y="6143644"/>
            <a:ext cx="3000396"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Бірінші тағамдар</a:t>
            </a:r>
            <a:endParaRPr lang="ru-RU" sz="2800" dirty="0">
              <a:solidFill>
                <a:schemeClr val="bg1"/>
              </a:solidFill>
            </a:endParaRPr>
          </a:p>
        </p:txBody>
      </p:sp>
      <p:sp>
        <p:nvSpPr>
          <p:cNvPr id="5" name="Прямоугольник 4"/>
          <p:cNvSpPr/>
          <p:nvPr/>
        </p:nvSpPr>
        <p:spPr>
          <a:xfrm>
            <a:off x="285720" y="1285860"/>
            <a:ext cx="8501122" cy="3970318"/>
          </a:xfrm>
          <a:prstGeom prst="rect">
            <a:avLst/>
          </a:prstGeom>
        </p:spPr>
        <p:txBody>
          <a:bodyPr wrap="square">
            <a:spAutoFit/>
          </a:bodyPr>
          <a:lstStyle/>
          <a:p>
            <a:pPr lvl="0" algn="ctr" fontAlgn="base">
              <a:spcBef>
                <a:spcPct val="0"/>
              </a:spcBef>
              <a:spcAft>
                <a:spcPct val="0"/>
              </a:spcAft>
            </a:pPr>
            <a:r>
              <a:rPr lang="kk-KZ" sz="3600" dirty="0" smtClean="0">
                <a:latin typeface="Calibri" pitchFamily="34" charset="0"/>
                <a:cs typeface="Times New Roman" pitchFamily="18" charset="0"/>
              </a:rPr>
              <a:t>Берілген физикалық шаманың </a:t>
            </a:r>
          </a:p>
          <a:p>
            <a:pPr lvl="0" algn="ctr" fontAlgn="base">
              <a:spcBef>
                <a:spcPct val="0"/>
              </a:spcBef>
              <a:spcAft>
                <a:spcPct val="0"/>
              </a:spcAft>
            </a:pPr>
            <a:r>
              <a:rPr lang="kk-KZ" sz="3600" dirty="0" smtClean="0">
                <a:latin typeface="Calibri" pitchFamily="34" charset="0"/>
                <a:cs typeface="Times New Roman" pitchFamily="18" charset="0"/>
              </a:rPr>
              <a:t>белгіленетін әріпін және өлшем бірлігін </a:t>
            </a:r>
          </a:p>
          <a:p>
            <a:pPr lvl="0" algn="ctr" fontAlgn="base">
              <a:spcBef>
                <a:spcPct val="0"/>
              </a:spcBef>
              <a:spcAft>
                <a:spcPct val="0"/>
              </a:spcAft>
            </a:pPr>
            <a:r>
              <a:rPr lang="kk-KZ" sz="3600" dirty="0" smtClean="0">
                <a:latin typeface="Calibri" pitchFamily="34" charset="0"/>
                <a:cs typeface="Times New Roman" pitchFamily="18" charset="0"/>
              </a:rPr>
              <a:t>атауларың керек </a:t>
            </a:r>
          </a:p>
          <a:p>
            <a:pPr lvl="0" fontAlgn="base">
              <a:spcBef>
                <a:spcPct val="0"/>
              </a:spcBef>
              <a:spcAft>
                <a:spcPct val="0"/>
              </a:spcAft>
            </a:pPr>
            <a:endParaRPr lang="kk-KZ" sz="3600" dirty="0" smtClean="0">
              <a:solidFill>
                <a:schemeClr val="accent2">
                  <a:lumMod val="75000"/>
                </a:schemeClr>
              </a:solidFill>
              <a:latin typeface="Calibri" pitchFamily="34" charset="0"/>
              <a:cs typeface="Times New Roman" pitchFamily="18" charset="0"/>
            </a:endParaRPr>
          </a:p>
          <a:p>
            <a:pPr lvl="0" fontAlgn="base">
              <a:spcBef>
                <a:spcPct val="0"/>
              </a:spcBef>
              <a:spcAft>
                <a:spcPct val="0"/>
              </a:spcAft>
            </a:pPr>
            <a:r>
              <a:rPr lang="kk-KZ" sz="3600" dirty="0" smtClean="0">
                <a:solidFill>
                  <a:schemeClr val="accent2">
                    <a:lumMod val="75000"/>
                  </a:schemeClr>
                </a:solidFill>
                <a:latin typeface="Calibri" pitchFamily="34" charset="0"/>
                <a:cs typeface="Times New Roman" pitchFamily="18" charset="0"/>
              </a:rPr>
              <a:t>Шама                       </a:t>
            </a:r>
            <a:r>
              <a:rPr lang="kk-KZ" sz="3600" dirty="0" smtClean="0">
                <a:solidFill>
                  <a:srgbClr val="FF33CC"/>
                </a:solidFill>
                <a:latin typeface="Calibri" pitchFamily="34" charset="0"/>
                <a:cs typeface="Times New Roman" pitchFamily="18" charset="0"/>
              </a:rPr>
              <a:t>Жылдамдық          </a:t>
            </a:r>
          </a:p>
          <a:p>
            <a:pPr lvl="0" fontAlgn="base">
              <a:spcBef>
                <a:spcPct val="0"/>
              </a:spcBef>
              <a:spcAft>
                <a:spcPct val="0"/>
              </a:spcAft>
            </a:pPr>
            <a:endParaRPr lang="kk-KZ" sz="3600" dirty="0" smtClean="0">
              <a:solidFill>
                <a:srgbClr val="FF33CC"/>
              </a:solidFill>
              <a:latin typeface="Calibri" pitchFamily="34" charset="0"/>
              <a:cs typeface="Times New Roman" pitchFamily="18" charset="0"/>
            </a:endParaRPr>
          </a:p>
          <a:p>
            <a:pPr lvl="0" fontAlgn="base">
              <a:spcBef>
                <a:spcPct val="0"/>
              </a:spcBef>
              <a:spcAft>
                <a:spcPct val="0"/>
              </a:spcAft>
            </a:pPr>
            <a:endParaRPr lang="ru-RU" sz="3600" dirty="0" smtClean="0">
              <a:solidFill>
                <a:srgbClr val="FF33CC"/>
              </a:solidFill>
              <a:latin typeface="Arial" pitchFamily="34" charset="0"/>
              <a:cs typeface="Arial" pitchFamily="34" charset="0"/>
            </a:endParaRPr>
          </a:p>
        </p:txBody>
      </p:sp>
      <p:pic>
        <p:nvPicPr>
          <p:cNvPr id="6146" name="Picture 2" descr="C:\Users\Ерасыл\Desktop\index.jpg"/>
          <p:cNvPicPr>
            <a:picLocks noChangeAspect="1" noChangeArrowheads="1"/>
          </p:cNvPicPr>
          <p:nvPr/>
        </p:nvPicPr>
        <p:blipFill>
          <a:blip r:embed="rId3"/>
          <a:srcRect/>
          <a:stretch>
            <a:fillRect/>
          </a:stretch>
        </p:blipFill>
        <p:spPr bwMode="auto">
          <a:xfrm>
            <a:off x="6786578" y="0"/>
            <a:ext cx="2071702" cy="1381135"/>
          </a:xfrm>
          <a:prstGeom prst="rect">
            <a:avLst/>
          </a:prstGeom>
          <a:noFill/>
        </p:spPr>
      </p:pic>
      <p:sp>
        <p:nvSpPr>
          <p:cNvPr id="6" name="Подзаголовок 11"/>
          <p:cNvSpPr txBox="1">
            <a:spLocks/>
          </p:cNvSpPr>
          <p:nvPr/>
        </p:nvSpPr>
        <p:spPr>
          <a:xfrm>
            <a:off x="928662" y="4643446"/>
            <a:ext cx="6715172" cy="953683"/>
          </a:xfrm>
          <a:prstGeom prst="rect">
            <a:avLst/>
          </a:prstGeom>
        </p:spPr>
        <p:txBody>
          <a:bodyPr/>
          <a:lstStyle/>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Белгіленуі         </a:t>
            </a:r>
            <a:r>
              <a:rPr lang="en-US" sz="2800" dirty="0" smtClean="0">
                <a:solidFill>
                  <a:schemeClr val="accent2">
                    <a:lumMod val="75000"/>
                  </a:schemeClr>
                </a:solidFill>
                <a:latin typeface="Calibri" pitchFamily="34" charset="0"/>
                <a:cs typeface="Times New Roman" pitchFamily="18" charset="0"/>
              </a:rPr>
              <a:t>       </a:t>
            </a:r>
            <a:r>
              <a:rPr lang="en-US" sz="2800" dirty="0" smtClean="0">
                <a:solidFill>
                  <a:srgbClr val="FF33CC"/>
                </a:solidFill>
                <a:latin typeface="Calibri" pitchFamily="34" charset="0"/>
                <a:cs typeface="Times New Roman" pitchFamily="18" charset="0"/>
              </a:rPr>
              <a:t>V</a:t>
            </a:r>
            <a:endParaRPr lang="kk-KZ" sz="2800" dirty="0" smtClean="0">
              <a:solidFill>
                <a:srgbClr val="FF33CC"/>
              </a:solidFill>
              <a:latin typeface="Calibri" pitchFamily="34" charset="0"/>
              <a:cs typeface="Times New Roman" pitchFamily="18" charset="0"/>
            </a:endParaRPr>
          </a:p>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Бірлігі</a:t>
            </a:r>
            <a:r>
              <a:rPr lang="en-US" sz="2800" dirty="0" smtClean="0">
                <a:solidFill>
                  <a:schemeClr val="accent2">
                    <a:lumMod val="75000"/>
                  </a:schemeClr>
                </a:solidFill>
                <a:latin typeface="Calibri" pitchFamily="34" charset="0"/>
                <a:cs typeface="Times New Roman" pitchFamily="18" charset="0"/>
              </a:rPr>
              <a:t>                    </a:t>
            </a:r>
            <a:r>
              <a:rPr lang="ru-RU" sz="2800" dirty="0" smtClean="0">
                <a:solidFill>
                  <a:schemeClr val="accent2">
                    <a:lumMod val="75000"/>
                  </a:schemeClr>
                </a:solidFill>
                <a:latin typeface="Calibri" pitchFamily="34" charset="0"/>
                <a:cs typeface="Times New Roman" pitchFamily="18" charset="0"/>
              </a:rPr>
              <a:t>    </a:t>
            </a:r>
            <a:r>
              <a:rPr lang="ru-RU" sz="2800" dirty="0" smtClean="0">
                <a:solidFill>
                  <a:srgbClr val="FF33CC"/>
                </a:solidFill>
                <a:latin typeface="Calibri" pitchFamily="34" charset="0"/>
                <a:cs typeface="Times New Roman" pitchFamily="18" charset="0"/>
              </a:rPr>
              <a:t>м</a:t>
            </a:r>
            <a:r>
              <a:rPr lang="en-US" sz="2800" dirty="0" smtClean="0">
                <a:solidFill>
                  <a:srgbClr val="FF33CC"/>
                </a:solidFill>
                <a:latin typeface="Calibri" pitchFamily="34" charset="0"/>
                <a:cs typeface="Times New Roman" pitchFamily="18" charset="0"/>
              </a:rPr>
              <a:t>/c</a:t>
            </a:r>
            <a:r>
              <a:rPr lang="ru-RU" sz="2800" dirty="0" smtClean="0">
                <a:solidFill>
                  <a:srgbClr val="FF33CC"/>
                </a:solidFill>
                <a:latin typeface="Calibri" pitchFamily="34" charset="0"/>
                <a:cs typeface="Times New Roman" pitchFamily="18" charset="0"/>
              </a:rPr>
              <a:t> (метр</a:t>
            </a:r>
            <a:r>
              <a:rPr lang="en-US" sz="2800" dirty="0" smtClean="0">
                <a:solidFill>
                  <a:srgbClr val="FF33CC"/>
                </a:solidFill>
                <a:latin typeface="Calibri" pitchFamily="34" charset="0"/>
                <a:cs typeface="Times New Roman" pitchFamily="18" charset="0"/>
              </a:rPr>
              <a:t>/</a:t>
            </a:r>
            <a:r>
              <a:rPr lang="ru-RU" sz="2800" dirty="0" smtClean="0">
                <a:solidFill>
                  <a:srgbClr val="FF33CC"/>
                </a:solidFill>
                <a:latin typeface="Calibri" pitchFamily="34" charset="0"/>
                <a:cs typeface="Times New Roman" pitchFamily="18" charset="0"/>
              </a:rPr>
              <a:t>секунд)</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lstStyle/>
          <a:p>
            <a:pPr algn="ctr"/>
            <a:r>
              <a:rPr lang="kk-KZ" dirty="0" smtClean="0">
                <a:solidFill>
                  <a:srgbClr val="FFC000"/>
                </a:solidFill>
                <a:latin typeface="Times New Roman" pitchFamily="18" charset="0"/>
                <a:cs typeface="Times New Roman" pitchFamily="18" charset="0"/>
              </a:rPr>
              <a:t>Үй кеспесі</a:t>
            </a:r>
            <a:endParaRPr lang="ru-RU" dirty="0">
              <a:solidFill>
                <a:srgbClr val="FFC000"/>
              </a:solidFill>
            </a:endParaRPr>
          </a:p>
        </p:txBody>
      </p:sp>
      <p:sp>
        <p:nvSpPr>
          <p:cNvPr id="4" name="AutoShape 9">
            <a:hlinkClick r:id="rId2" action="ppaction://hlinksldjump" highlightClick="1"/>
          </p:cNvPr>
          <p:cNvSpPr>
            <a:spLocks noChangeArrowheads="1"/>
          </p:cNvSpPr>
          <p:nvPr/>
        </p:nvSpPr>
        <p:spPr bwMode="auto">
          <a:xfrm>
            <a:off x="5929322" y="6143644"/>
            <a:ext cx="3000396"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Бірінші тағамдар</a:t>
            </a:r>
            <a:endParaRPr lang="ru-RU" sz="2800" dirty="0">
              <a:solidFill>
                <a:schemeClr val="bg1"/>
              </a:solidFill>
            </a:endParaRPr>
          </a:p>
        </p:txBody>
      </p:sp>
      <p:sp>
        <p:nvSpPr>
          <p:cNvPr id="5" name="Прямоугольник 4"/>
          <p:cNvSpPr/>
          <p:nvPr/>
        </p:nvSpPr>
        <p:spPr>
          <a:xfrm>
            <a:off x="285720" y="1285860"/>
            <a:ext cx="8501122" cy="3416320"/>
          </a:xfrm>
          <a:prstGeom prst="rect">
            <a:avLst/>
          </a:prstGeom>
        </p:spPr>
        <p:txBody>
          <a:bodyPr wrap="square">
            <a:spAutoFit/>
          </a:bodyPr>
          <a:lstStyle/>
          <a:p>
            <a:pPr lvl="0" algn="ctr" fontAlgn="base">
              <a:spcBef>
                <a:spcPct val="0"/>
              </a:spcBef>
              <a:spcAft>
                <a:spcPct val="0"/>
              </a:spcAft>
            </a:pPr>
            <a:r>
              <a:rPr lang="kk-KZ" sz="3600" dirty="0" smtClean="0">
                <a:latin typeface="Calibri" pitchFamily="34" charset="0"/>
                <a:cs typeface="Times New Roman" pitchFamily="18" charset="0"/>
              </a:rPr>
              <a:t>Берілген физикалық шаманың </a:t>
            </a:r>
          </a:p>
          <a:p>
            <a:pPr lvl="0" algn="ctr" fontAlgn="base">
              <a:spcBef>
                <a:spcPct val="0"/>
              </a:spcBef>
              <a:spcAft>
                <a:spcPct val="0"/>
              </a:spcAft>
            </a:pPr>
            <a:r>
              <a:rPr lang="kk-KZ" sz="3600" dirty="0" smtClean="0">
                <a:latin typeface="Calibri" pitchFamily="34" charset="0"/>
                <a:cs typeface="Times New Roman" pitchFamily="18" charset="0"/>
              </a:rPr>
              <a:t>белгіленетін әріпін және өлшем бірлігін </a:t>
            </a:r>
          </a:p>
          <a:p>
            <a:pPr lvl="0" algn="ctr" fontAlgn="base">
              <a:spcBef>
                <a:spcPct val="0"/>
              </a:spcBef>
              <a:spcAft>
                <a:spcPct val="0"/>
              </a:spcAft>
            </a:pPr>
            <a:r>
              <a:rPr lang="kk-KZ" sz="3600" dirty="0" smtClean="0">
                <a:latin typeface="Calibri" pitchFamily="34" charset="0"/>
                <a:cs typeface="Times New Roman" pitchFamily="18" charset="0"/>
              </a:rPr>
              <a:t>атауларың керек </a:t>
            </a:r>
          </a:p>
          <a:p>
            <a:pPr lvl="0" fontAlgn="base">
              <a:spcBef>
                <a:spcPct val="0"/>
              </a:spcBef>
              <a:spcAft>
                <a:spcPct val="0"/>
              </a:spcAft>
            </a:pPr>
            <a:endParaRPr lang="kk-KZ" sz="3600" dirty="0" smtClean="0">
              <a:solidFill>
                <a:schemeClr val="accent2">
                  <a:lumMod val="75000"/>
                </a:schemeClr>
              </a:solidFill>
              <a:latin typeface="Calibri" pitchFamily="34" charset="0"/>
              <a:cs typeface="Times New Roman" pitchFamily="18" charset="0"/>
            </a:endParaRPr>
          </a:p>
          <a:p>
            <a:pPr lvl="0" fontAlgn="base">
              <a:spcBef>
                <a:spcPct val="0"/>
              </a:spcBef>
              <a:spcAft>
                <a:spcPct val="0"/>
              </a:spcAft>
            </a:pPr>
            <a:r>
              <a:rPr lang="kk-KZ" sz="3600" dirty="0" smtClean="0">
                <a:solidFill>
                  <a:schemeClr val="accent2">
                    <a:lumMod val="75000"/>
                  </a:schemeClr>
                </a:solidFill>
                <a:latin typeface="Calibri" pitchFamily="34" charset="0"/>
                <a:cs typeface="Times New Roman" pitchFamily="18" charset="0"/>
              </a:rPr>
              <a:t>Шама                       </a:t>
            </a:r>
            <a:r>
              <a:rPr lang="kk-KZ" sz="3600" dirty="0" smtClean="0">
                <a:solidFill>
                  <a:srgbClr val="FF33CC"/>
                </a:solidFill>
                <a:latin typeface="Calibri" pitchFamily="34" charset="0"/>
                <a:cs typeface="Times New Roman" pitchFamily="18" charset="0"/>
              </a:rPr>
              <a:t>Тығыздық          </a:t>
            </a:r>
          </a:p>
          <a:p>
            <a:pPr lvl="0" fontAlgn="base">
              <a:spcBef>
                <a:spcPct val="0"/>
              </a:spcBef>
              <a:spcAft>
                <a:spcPct val="0"/>
              </a:spcAft>
            </a:pPr>
            <a:endParaRPr lang="kk-KZ" sz="3600" dirty="0" smtClean="0">
              <a:solidFill>
                <a:srgbClr val="FF33CC"/>
              </a:solidFill>
              <a:latin typeface="Calibri" pitchFamily="34" charset="0"/>
              <a:cs typeface="Times New Roman" pitchFamily="18" charset="0"/>
            </a:endParaRPr>
          </a:p>
        </p:txBody>
      </p:sp>
      <p:pic>
        <p:nvPicPr>
          <p:cNvPr id="7170" name="Picture 2" descr="C:\Users\Ерасыл\Desktop\index.jpg"/>
          <p:cNvPicPr>
            <a:picLocks noChangeAspect="1" noChangeArrowheads="1"/>
          </p:cNvPicPr>
          <p:nvPr/>
        </p:nvPicPr>
        <p:blipFill>
          <a:blip r:embed="rId3"/>
          <a:srcRect/>
          <a:stretch>
            <a:fillRect/>
          </a:stretch>
        </p:blipFill>
        <p:spPr bwMode="auto">
          <a:xfrm>
            <a:off x="6929454" y="0"/>
            <a:ext cx="2000264" cy="1506081"/>
          </a:xfrm>
          <a:prstGeom prst="rect">
            <a:avLst/>
          </a:prstGeom>
          <a:noFill/>
        </p:spPr>
      </p:pic>
      <p:sp>
        <p:nvSpPr>
          <p:cNvPr id="6" name="Подзаголовок 11"/>
          <p:cNvSpPr txBox="1">
            <a:spLocks/>
          </p:cNvSpPr>
          <p:nvPr/>
        </p:nvSpPr>
        <p:spPr>
          <a:xfrm>
            <a:off x="571472" y="4643446"/>
            <a:ext cx="6429420" cy="667931"/>
          </a:xfrm>
          <a:prstGeom prst="rect">
            <a:avLst/>
          </a:prstGeom>
        </p:spPr>
        <p:txBody>
          <a:bodyPr/>
          <a:lstStyle/>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Белгіленуі         </a:t>
            </a:r>
            <a:r>
              <a:rPr lang="en-US" sz="2800" dirty="0" smtClean="0">
                <a:solidFill>
                  <a:schemeClr val="accent2">
                    <a:lumMod val="75000"/>
                  </a:schemeClr>
                </a:solidFill>
                <a:latin typeface="Calibri" pitchFamily="34" charset="0"/>
                <a:cs typeface="Times New Roman" pitchFamily="18" charset="0"/>
              </a:rPr>
              <a:t>       </a:t>
            </a:r>
            <a:r>
              <a:rPr lang="el-GR" sz="2800" dirty="0" smtClean="0">
                <a:solidFill>
                  <a:srgbClr val="FF33CC"/>
                </a:solidFill>
                <a:latin typeface="Calibri" pitchFamily="34" charset="0"/>
                <a:cs typeface="Times New Roman" pitchFamily="18" charset="0"/>
              </a:rPr>
              <a:t>ρ</a:t>
            </a:r>
            <a:endParaRPr lang="kk-KZ" sz="2800" dirty="0" smtClean="0">
              <a:solidFill>
                <a:srgbClr val="FF33CC"/>
              </a:solidFill>
              <a:latin typeface="Calibri" pitchFamily="34" charset="0"/>
              <a:cs typeface="Times New Roman" pitchFamily="18" charset="0"/>
            </a:endParaRPr>
          </a:p>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Бірлігі</a:t>
            </a:r>
            <a:r>
              <a:rPr lang="en-US" sz="2800" dirty="0" smtClean="0">
                <a:solidFill>
                  <a:schemeClr val="accent2">
                    <a:lumMod val="75000"/>
                  </a:schemeClr>
                </a:solidFill>
                <a:latin typeface="Calibri" pitchFamily="34" charset="0"/>
                <a:cs typeface="Times New Roman" pitchFamily="18" charset="0"/>
              </a:rPr>
              <a:t>                    </a:t>
            </a:r>
            <a:r>
              <a:rPr lang="ru-RU" sz="2800" dirty="0" smtClean="0">
                <a:solidFill>
                  <a:schemeClr val="accent2">
                    <a:lumMod val="75000"/>
                  </a:schemeClr>
                </a:solidFill>
                <a:latin typeface="Calibri" pitchFamily="34" charset="0"/>
                <a:cs typeface="Times New Roman" pitchFamily="18" charset="0"/>
              </a:rPr>
              <a:t>    </a:t>
            </a:r>
            <a:r>
              <a:rPr lang="ru-RU" sz="2800" dirty="0" smtClean="0">
                <a:solidFill>
                  <a:srgbClr val="FF33CC"/>
                </a:solidFill>
                <a:latin typeface="Calibri" pitchFamily="34" charset="0"/>
                <a:cs typeface="Times New Roman" pitchFamily="18" charset="0"/>
              </a:rPr>
              <a:t>кг</a:t>
            </a:r>
            <a:r>
              <a:rPr lang="en-US" sz="2800" dirty="0" smtClean="0">
                <a:solidFill>
                  <a:srgbClr val="FF33CC"/>
                </a:solidFill>
                <a:latin typeface="Calibri" pitchFamily="34" charset="0"/>
                <a:cs typeface="Times New Roman" pitchFamily="18" charset="0"/>
              </a:rPr>
              <a:t>/</a:t>
            </a:r>
            <a:r>
              <a:rPr lang="ru-RU" sz="2800" dirty="0" smtClean="0">
                <a:solidFill>
                  <a:srgbClr val="FF33CC"/>
                </a:solidFill>
                <a:latin typeface="Calibri" pitchFamily="34" charset="0"/>
                <a:cs typeface="Times New Roman" pitchFamily="18" charset="0"/>
              </a:rPr>
              <a:t>м³                                                 (килограмм/метр³)</a:t>
            </a:r>
            <a:endParaRPr lang="ru-RU" sz="2800" dirty="0" smtClean="0">
              <a:solidFill>
                <a:srgbClr val="FF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a:solidFill>
                  <a:schemeClr val="accent6">
                    <a:lumMod val="75000"/>
                  </a:schemeClr>
                </a:solidFill>
                <a:latin typeface="Times New Roman" pitchFamily="18" charset="0"/>
                <a:cs typeface="Times New Roman" pitchFamily="18" charset="0"/>
              </a:rPr>
              <a:t/>
            </a:r>
            <a:br>
              <a:rPr lang="kk-KZ" dirty="0">
                <a:solidFill>
                  <a:schemeClr val="accent6">
                    <a:lumMod val="75000"/>
                  </a:schemeClr>
                </a:solidFill>
                <a:latin typeface="Times New Roman" pitchFamily="18" charset="0"/>
                <a:cs typeface="Times New Roman" pitchFamily="18" charset="0"/>
              </a:rPr>
            </a:b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a:solidFill>
                  <a:schemeClr val="accent6">
                    <a:lumMod val="75000"/>
                  </a:schemeClr>
                </a:solidFill>
                <a:latin typeface="Times New Roman" pitchFamily="18" charset="0"/>
                <a:cs typeface="Times New Roman" pitchFamily="18" charset="0"/>
              </a:rPr>
              <a:t/>
            </a:r>
            <a:br>
              <a:rPr lang="kk-KZ" dirty="0">
                <a:solidFill>
                  <a:schemeClr val="accent6">
                    <a:lumMod val="75000"/>
                  </a:schemeClr>
                </a:solidFill>
                <a:latin typeface="Times New Roman" pitchFamily="18" charset="0"/>
                <a:cs typeface="Times New Roman" pitchFamily="18" charset="0"/>
              </a:rPr>
            </a:b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a:solidFill>
                  <a:schemeClr val="accent6">
                    <a:lumMod val="75000"/>
                  </a:schemeClr>
                </a:solidFill>
                <a:latin typeface="Times New Roman" pitchFamily="18" charset="0"/>
                <a:cs typeface="Times New Roman" pitchFamily="18" charset="0"/>
              </a:rPr>
              <a:t/>
            </a:r>
            <a:br>
              <a:rPr lang="kk-KZ" dirty="0">
                <a:solidFill>
                  <a:schemeClr val="accent6">
                    <a:lumMod val="75000"/>
                  </a:schemeClr>
                </a:solidFill>
                <a:latin typeface="Times New Roman" pitchFamily="18" charset="0"/>
                <a:cs typeface="Times New Roman" pitchFamily="18" charset="0"/>
              </a:rPr>
            </a:br>
            <a:r>
              <a:rPr lang="kk-KZ" dirty="0" smtClean="0">
                <a:solidFill>
                  <a:srgbClr val="FFC000"/>
                </a:solidFill>
                <a:latin typeface="Times New Roman" pitchFamily="18" charset="0"/>
                <a:cs typeface="Times New Roman" pitchFamily="18" charset="0"/>
              </a:rPr>
              <a:t>Саңырауқұлақ сорпасы</a:t>
            </a: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ru-RU" dirty="0"/>
              <a:t> </a:t>
            </a:r>
            <a:br>
              <a:rPr lang="ru-RU" dirty="0"/>
            </a:br>
            <a:r>
              <a:rPr lang="kk-KZ" dirty="0" smtClean="0">
                <a:solidFill>
                  <a:schemeClr val="accent6">
                    <a:lumMod val="75000"/>
                  </a:schemeClr>
                </a:solidFill>
                <a:latin typeface="Times New Roman" pitchFamily="18" charset="0"/>
                <a:cs typeface="Times New Roman" pitchFamily="18" charset="0"/>
              </a:rPr>
              <a:t/>
            </a:r>
            <a:br>
              <a:rPr lang="kk-KZ" dirty="0" smtClean="0">
                <a:solidFill>
                  <a:schemeClr val="accent6">
                    <a:lumMod val="75000"/>
                  </a:schemeClr>
                </a:solidFill>
                <a:latin typeface="Times New Roman" pitchFamily="18" charset="0"/>
                <a:cs typeface="Times New Roman" pitchFamily="18" charset="0"/>
              </a:rPr>
            </a:br>
            <a:r>
              <a:rPr lang="kk-KZ" dirty="0">
                <a:solidFill>
                  <a:schemeClr val="accent6">
                    <a:lumMod val="75000"/>
                  </a:schemeClr>
                </a:solidFill>
                <a:latin typeface="Times New Roman" pitchFamily="18" charset="0"/>
                <a:cs typeface="Times New Roman" pitchFamily="18" charset="0"/>
              </a:rPr>
              <a:t/>
            </a:r>
            <a:br>
              <a:rPr lang="kk-KZ" dirty="0">
                <a:solidFill>
                  <a:schemeClr val="accent6">
                    <a:lumMod val="75000"/>
                  </a:schemeClr>
                </a:solidFill>
                <a:latin typeface="Times New Roman" pitchFamily="18" charset="0"/>
                <a:cs typeface="Times New Roman" pitchFamily="18" charset="0"/>
              </a:rPr>
            </a:br>
            <a:endParaRPr lang="kk-KZ" dirty="0" smtClean="0">
              <a:solidFill>
                <a:schemeClr val="accent6">
                  <a:lumMod val="75000"/>
                </a:schemeClr>
              </a:solidFill>
              <a:latin typeface="Times New Roman" pitchFamily="18" charset="0"/>
              <a:cs typeface="Times New Roman" pitchFamily="18" charset="0"/>
            </a:endParaRPr>
          </a:p>
        </p:txBody>
      </p:sp>
      <p:sp>
        <p:nvSpPr>
          <p:cNvPr id="3" name="AutoShape 9">
            <a:hlinkClick r:id="rId2" action="ppaction://hlinksldjump" highlightClick="1"/>
          </p:cNvPr>
          <p:cNvSpPr>
            <a:spLocks noChangeArrowheads="1"/>
          </p:cNvSpPr>
          <p:nvPr/>
        </p:nvSpPr>
        <p:spPr bwMode="auto">
          <a:xfrm>
            <a:off x="5929322" y="6143644"/>
            <a:ext cx="3000396"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Бірінші тағамдар</a:t>
            </a:r>
            <a:endParaRPr lang="ru-RU" sz="2800" dirty="0">
              <a:solidFill>
                <a:schemeClr val="bg1"/>
              </a:solidFill>
            </a:endParaRPr>
          </a:p>
        </p:txBody>
      </p:sp>
      <p:sp>
        <p:nvSpPr>
          <p:cNvPr id="4" name="Прямоугольник 3"/>
          <p:cNvSpPr/>
          <p:nvPr/>
        </p:nvSpPr>
        <p:spPr>
          <a:xfrm>
            <a:off x="571472" y="1285860"/>
            <a:ext cx="8286808" cy="3416320"/>
          </a:xfrm>
          <a:prstGeom prst="rect">
            <a:avLst/>
          </a:prstGeom>
        </p:spPr>
        <p:txBody>
          <a:bodyPr wrap="square">
            <a:spAutoFit/>
          </a:bodyPr>
          <a:lstStyle/>
          <a:p>
            <a:pPr lvl="0" algn="ctr" fontAlgn="base">
              <a:spcBef>
                <a:spcPct val="0"/>
              </a:spcBef>
              <a:spcAft>
                <a:spcPct val="0"/>
              </a:spcAft>
            </a:pPr>
            <a:r>
              <a:rPr lang="kk-KZ" sz="3600" dirty="0" smtClean="0">
                <a:latin typeface="Calibri" pitchFamily="34" charset="0"/>
                <a:cs typeface="Times New Roman" pitchFamily="18" charset="0"/>
              </a:rPr>
              <a:t>Берілген физикалық шаманың </a:t>
            </a:r>
          </a:p>
          <a:p>
            <a:pPr lvl="0" algn="ctr" fontAlgn="base">
              <a:spcBef>
                <a:spcPct val="0"/>
              </a:spcBef>
              <a:spcAft>
                <a:spcPct val="0"/>
              </a:spcAft>
            </a:pPr>
            <a:r>
              <a:rPr lang="kk-KZ" sz="3600" dirty="0" smtClean="0">
                <a:latin typeface="Calibri" pitchFamily="34" charset="0"/>
                <a:cs typeface="Times New Roman" pitchFamily="18" charset="0"/>
              </a:rPr>
              <a:t>белгіленетін әріпін және өлшем бірлігін </a:t>
            </a:r>
          </a:p>
          <a:p>
            <a:pPr lvl="0" algn="ctr" fontAlgn="base">
              <a:spcBef>
                <a:spcPct val="0"/>
              </a:spcBef>
              <a:spcAft>
                <a:spcPct val="0"/>
              </a:spcAft>
            </a:pPr>
            <a:r>
              <a:rPr lang="kk-KZ" sz="3600" dirty="0" smtClean="0">
                <a:latin typeface="Calibri" pitchFamily="34" charset="0"/>
                <a:cs typeface="Times New Roman" pitchFamily="18" charset="0"/>
              </a:rPr>
              <a:t>атауларың керек </a:t>
            </a:r>
          </a:p>
          <a:p>
            <a:pPr lvl="0" fontAlgn="base">
              <a:spcBef>
                <a:spcPct val="0"/>
              </a:spcBef>
              <a:spcAft>
                <a:spcPct val="0"/>
              </a:spcAft>
            </a:pPr>
            <a:endParaRPr lang="kk-KZ" sz="3600" dirty="0" smtClean="0">
              <a:solidFill>
                <a:schemeClr val="accent2">
                  <a:lumMod val="75000"/>
                </a:schemeClr>
              </a:solidFill>
              <a:latin typeface="Calibri" pitchFamily="34" charset="0"/>
              <a:cs typeface="Times New Roman" pitchFamily="18" charset="0"/>
            </a:endParaRPr>
          </a:p>
          <a:p>
            <a:pPr lvl="0" fontAlgn="base">
              <a:spcBef>
                <a:spcPct val="0"/>
              </a:spcBef>
              <a:spcAft>
                <a:spcPct val="0"/>
              </a:spcAft>
            </a:pPr>
            <a:r>
              <a:rPr lang="kk-KZ" sz="3600" dirty="0" smtClean="0">
                <a:solidFill>
                  <a:schemeClr val="accent2">
                    <a:lumMod val="75000"/>
                  </a:schemeClr>
                </a:solidFill>
                <a:latin typeface="Calibri" pitchFamily="34" charset="0"/>
                <a:cs typeface="Times New Roman" pitchFamily="18" charset="0"/>
              </a:rPr>
              <a:t>Шама                       </a:t>
            </a:r>
            <a:r>
              <a:rPr lang="kk-KZ" sz="3600" dirty="0" smtClean="0">
                <a:solidFill>
                  <a:srgbClr val="FF33CC"/>
                </a:solidFill>
                <a:latin typeface="Calibri" pitchFamily="34" charset="0"/>
                <a:cs typeface="Times New Roman" pitchFamily="18" charset="0"/>
              </a:rPr>
              <a:t>Күш          </a:t>
            </a:r>
          </a:p>
          <a:p>
            <a:pPr lvl="0" fontAlgn="base">
              <a:spcBef>
                <a:spcPct val="0"/>
              </a:spcBef>
              <a:spcAft>
                <a:spcPct val="0"/>
              </a:spcAft>
            </a:pPr>
            <a:endParaRPr lang="kk-KZ" sz="3600" dirty="0" smtClean="0">
              <a:solidFill>
                <a:srgbClr val="FF33CC"/>
              </a:solidFill>
              <a:latin typeface="Calibri" pitchFamily="34" charset="0"/>
              <a:cs typeface="Times New Roman" pitchFamily="18" charset="0"/>
            </a:endParaRPr>
          </a:p>
        </p:txBody>
      </p:sp>
      <p:pic>
        <p:nvPicPr>
          <p:cNvPr id="8194" name="Picture 2" descr="C:\Users\Ерасыл\Desktop\index.jpg"/>
          <p:cNvPicPr>
            <a:picLocks noChangeAspect="1" noChangeArrowheads="1"/>
          </p:cNvPicPr>
          <p:nvPr/>
        </p:nvPicPr>
        <p:blipFill>
          <a:blip r:embed="rId3"/>
          <a:srcRect/>
          <a:stretch>
            <a:fillRect/>
          </a:stretch>
        </p:blipFill>
        <p:spPr bwMode="auto">
          <a:xfrm>
            <a:off x="7143768" y="0"/>
            <a:ext cx="1928790" cy="1500174"/>
          </a:xfrm>
          <a:prstGeom prst="rect">
            <a:avLst/>
          </a:prstGeom>
          <a:noFill/>
        </p:spPr>
      </p:pic>
      <p:sp>
        <p:nvSpPr>
          <p:cNvPr id="6" name="Подзаголовок 11"/>
          <p:cNvSpPr txBox="1">
            <a:spLocks/>
          </p:cNvSpPr>
          <p:nvPr/>
        </p:nvSpPr>
        <p:spPr>
          <a:xfrm>
            <a:off x="642910" y="4572008"/>
            <a:ext cx="5243522" cy="667931"/>
          </a:xfrm>
          <a:prstGeom prst="rect">
            <a:avLst/>
          </a:prstGeom>
        </p:spPr>
        <p:txBody>
          <a:bodyPr/>
          <a:lstStyle/>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Белгіленуі         </a:t>
            </a:r>
            <a:r>
              <a:rPr lang="en-US" sz="2800" dirty="0" smtClean="0">
                <a:solidFill>
                  <a:schemeClr val="accent2">
                    <a:lumMod val="75000"/>
                  </a:schemeClr>
                </a:solidFill>
                <a:latin typeface="Calibri" pitchFamily="34" charset="0"/>
                <a:cs typeface="Times New Roman" pitchFamily="18" charset="0"/>
              </a:rPr>
              <a:t>       </a:t>
            </a:r>
            <a:r>
              <a:rPr lang="kk-KZ" sz="2800" dirty="0" smtClean="0">
                <a:solidFill>
                  <a:srgbClr val="FF33CC"/>
                </a:solidFill>
                <a:latin typeface="Calibri" pitchFamily="34" charset="0"/>
                <a:cs typeface="Times New Roman" pitchFamily="18" charset="0"/>
              </a:rPr>
              <a:t>Ғ</a:t>
            </a:r>
          </a:p>
          <a:p>
            <a:pPr lvl="0" fontAlgn="base">
              <a:spcBef>
                <a:spcPct val="0"/>
              </a:spcBef>
              <a:spcAft>
                <a:spcPct val="0"/>
              </a:spcAft>
            </a:pPr>
            <a:r>
              <a:rPr lang="kk-KZ" sz="2800" dirty="0" smtClean="0">
                <a:solidFill>
                  <a:schemeClr val="accent2">
                    <a:lumMod val="75000"/>
                  </a:schemeClr>
                </a:solidFill>
                <a:latin typeface="Calibri" pitchFamily="34" charset="0"/>
                <a:cs typeface="Times New Roman" pitchFamily="18" charset="0"/>
              </a:rPr>
              <a:t>Бірлігі</a:t>
            </a:r>
            <a:r>
              <a:rPr lang="en-US" sz="2800" dirty="0" smtClean="0">
                <a:solidFill>
                  <a:schemeClr val="accent2">
                    <a:lumMod val="75000"/>
                  </a:schemeClr>
                </a:solidFill>
                <a:latin typeface="Calibri" pitchFamily="34" charset="0"/>
                <a:cs typeface="Times New Roman" pitchFamily="18" charset="0"/>
              </a:rPr>
              <a:t>                    </a:t>
            </a:r>
            <a:r>
              <a:rPr lang="ru-RU" sz="2800" dirty="0" smtClean="0">
                <a:solidFill>
                  <a:schemeClr val="accent2">
                    <a:lumMod val="75000"/>
                  </a:schemeClr>
                </a:solidFill>
                <a:latin typeface="Calibri" pitchFamily="34" charset="0"/>
                <a:cs typeface="Times New Roman" pitchFamily="18" charset="0"/>
              </a:rPr>
              <a:t>    </a:t>
            </a:r>
            <a:r>
              <a:rPr lang="ru-RU" sz="2800" dirty="0" smtClean="0">
                <a:solidFill>
                  <a:srgbClr val="FF33CC"/>
                </a:solidFill>
                <a:latin typeface="Calibri" pitchFamily="34" charset="0"/>
                <a:cs typeface="Times New Roman" pitchFamily="18" charset="0"/>
              </a:rPr>
              <a:t>Н (Ньютон)</a:t>
            </a:r>
            <a:endParaRPr lang="ru-RU" sz="2800" dirty="0" smtClean="0">
              <a:solidFill>
                <a:srgbClr val="FF33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3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solidFill>
                  <a:srgbClr val="00B0F0"/>
                </a:solidFill>
                <a:latin typeface="Times New Roman" pitchFamily="18" charset="0"/>
                <a:cs typeface="Times New Roman" pitchFamily="18" charset="0"/>
              </a:rPr>
              <a:t>Бешбармақ</a:t>
            </a: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ru-RU" dirty="0" err="1" smtClean="0"/>
              <a:t>Дүние </a:t>
            </a:r>
            <a:r>
              <a:rPr lang="ru-RU" dirty="0" err="1"/>
              <a:t>жүзі бойынша</a:t>
            </a:r>
            <a:r>
              <a:rPr lang="ru-RU" dirty="0"/>
              <a:t> </a:t>
            </a:r>
            <a:r>
              <a:rPr lang="ru-RU" dirty="0" err="1"/>
              <a:t>алғашқы </a:t>
            </a:r>
            <a:r>
              <a:rPr lang="ru-RU" dirty="0" smtClean="0"/>
              <a:t>1984 </a:t>
            </a:r>
            <a:r>
              <a:rPr lang="ru-RU" dirty="0" err="1" smtClean="0"/>
              <a:t>жылы</a:t>
            </a:r>
            <a:r>
              <a:rPr lang="ru-RU" dirty="0" smtClean="0"/>
              <a:t> </a:t>
            </a:r>
            <a:r>
              <a:rPr lang="ru-RU" dirty="0"/>
              <a:t>Бэббидж </a:t>
            </a:r>
            <a:r>
              <a:rPr lang="ru-RU" dirty="0" err="1"/>
              <a:t>машинасына</a:t>
            </a:r>
            <a:r>
              <a:rPr lang="ru-RU" dirty="0"/>
              <a:t> </a:t>
            </a:r>
            <a:r>
              <a:rPr lang="ru-RU" dirty="0" err="1"/>
              <a:t>бағдарлама жазған бұл ғалым </a:t>
            </a:r>
            <a:r>
              <a:rPr lang="ru-RU" dirty="0"/>
              <a:t>- </a:t>
            </a:r>
            <a:r>
              <a:rPr lang="ru-RU" dirty="0" err="1"/>
              <a:t>әйел бірінші</a:t>
            </a:r>
            <a:r>
              <a:rPr lang="ru-RU" dirty="0"/>
              <a:t> программист </a:t>
            </a:r>
            <a:r>
              <a:rPr lang="ru-RU" dirty="0" err="1"/>
              <a:t>болып</a:t>
            </a:r>
            <a:r>
              <a:rPr lang="ru-RU" dirty="0"/>
              <a:t> </a:t>
            </a:r>
            <a:r>
              <a:rPr lang="ru-RU" dirty="0" err="1"/>
              <a:t>саналады</a:t>
            </a:r>
            <a:r>
              <a:rPr lang="ru-RU" dirty="0"/>
              <a:t>. </a:t>
            </a:r>
            <a:r>
              <a:rPr lang="ru-RU" dirty="0" err="1"/>
              <a:t>Бұл әйел атақты Байронның қызы.</a:t>
            </a:r>
            <a:r>
              <a:rPr lang="ru-RU" dirty="0"/>
              <a:t> </a:t>
            </a:r>
            <a:r>
              <a:rPr lang="ru-RU" dirty="0" err="1"/>
              <a:t>Бұл қай ғалым?</a:t>
            </a:r>
            <a:r>
              <a:rPr lang="ru-RU" dirty="0"/>
              <a:t> </a:t>
            </a:r>
            <a:r>
              <a:rPr lang="ru-RU" dirty="0" smtClean="0"/>
              <a:t/>
            </a:r>
            <a:br>
              <a:rPr lang="ru-RU" dirty="0" smtClean="0"/>
            </a:br>
            <a:r>
              <a:rPr lang="ru-RU" dirty="0"/>
              <a:t/>
            </a:r>
            <a:br>
              <a:rPr lang="ru-RU" dirty="0"/>
            </a:br>
            <a:r>
              <a:rPr lang="ru-RU" dirty="0"/>
              <a:t/>
            </a:r>
            <a:br>
              <a:rPr lang="ru-RU" dirty="0"/>
            </a:br>
            <a:endParaRPr lang="ru-RU" dirty="0"/>
          </a:p>
        </p:txBody>
      </p:sp>
      <p:sp>
        <p:nvSpPr>
          <p:cNvPr id="3" name="AutoShape 9">
            <a:hlinkClick r:id="rId2" action="ppaction://hlinksldjump" highlightClick="1"/>
          </p:cNvPr>
          <p:cNvSpPr>
            <a:spLocks noChangeArrowheads="1"/>
          </p:cNvSpPr>
          <p:nvPr/>
        </p:nvSpPr>
        <p:spPr bwMode="auto">
          <a:xfrm>
            <a:off x="6000760" y="6215082"/>
            <a:ext cx="2857520"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Екінші тағамдар</a:t>
            </a:r>
            <a:endParaRPr lang="ru-RU" sz="2800" dirty="0">
              <a:solidFill>
                <a:schemeClr val="bg1"/>
              </a:solidFill>
            </a:endParaRPr>
          </a:p>
        </p:txBody>
      </p:sp>
      <p:pic>
        <p:nvPicPr>
          <p:cNvPr id="9218" name="Picture 2" descr="C:\Users\Ерасыл\Desktop\index.jpg"/>
          <p:cNvPicPr>
            <a:picLocks noChangeAspect="1" noChangeArrowheads="1"/>
          </p:cNvPicPr>
          <p:nvPr/>
        </p:nvPicPr>
        <p:blipFill>
          <a:blip r:embed="rId3"/>
          <a:srcRect/>
          <a:stretch>
            <a:fillRect/>
          </a:stretch>
        </p:blipFill>
        <p:spPr bwMode="auto">
          <a:xfrm>
            <a:off x="6143636" y="214290"/>
            <a:ext cx="2643206" cy="1133475"/>
          </a:xfrm>
          <a:prstGeom prst="rect">
            <a:avLst/>
          </a:prstGeom>
          <a:noFill/>
        </p:spPr>
      </p:pic>
      <p:sp>
        <p:nvSpPr>
          <p:cNvPr id="5" name="Подзаголовок 11"/>
          <p:cNvSpPr txBox="1">
            <a:spLocks/>
          </p:cNvSpPr>
          <p:nvPr/>
        </p:nvSpPr>
        <p:spPr>
          <a:xfrm>
            <a:off x="928662" y="5000636"/>
            <a:ext cx="5243522"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Ада Лавлейс</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solidFill>
                  <a:srgbClr val="00B0F0"/>
                </a:solidFill>
                <a:latin typeface="Times New Roman" pitchFamily="18" charset="0"/>
                <a:cs typeface="Times New Roman" pitchFamily="18" charset="0"/>
              </a:rPr>
              <a:t>Қуырдақ</a:t>
            </a: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ru-RU" dirty="0"/>
              <a:t> </a:t>
            </a:r>
            <a:r>
              <a:rPr lang="ru-RU" dirty="0" err="1"/>
              <a:t>Жазықтықтағы координаталық жүйе қай ғалым атымен</a:t>
            </a:r>
            <a:r>
              <a:rPr lang="ru-RU" dirty="0"/>
              <a:t> </a:t>
            </a:r>
            <a:r>
              <a:rPr lang="ru-RU" dirty="0" err="1"/>
              <a:t>аталады</a:t>
            </a:r>
            <a:r>
              <a:rPr lang="ru-RU" dirty="0"/>
              <a:t>? </a:t>
            </a:r>
            <a:r>
              <a:rPr lang="ru-RU" dirty="0" smtClean="0"/>
              <a:t/>
            </a:r>
            <a:br>
              <a:rPr lang="ru-RU" dirty="0" smtClean="0"/>
            </a:br>
            <a:r>
              <a:rPr lang="ru-RU" dirty="0"/>
              <a:t/>
            </a:r>
            <a:br>
              <a:rPr lang="ru-RU" dirty="0"/>
            </a:br>
            <a:r>
              <a:rPr lang="ru-RU" dirty="0"/>
              <a:t/>
            </a:r>
            <a:br>
              <a:rPr lang="ru-RU" dirty="0"/>
            </a:br>
            <a:endParaRPr lang="ru-RU" dirty="0"/>
          </a:p>
        </p:txBody>
      </p:sp>
      <p:sp>
        <p:nvSpPr>
          <p:cNvPr id="3" name="AutoShape 9">
            <a:hlinkClick r:id="rId2" action="ppaction://hlinksldjump" highlightClick="1"/>
          </p:cNvPr>
          <p:cNvSpPr>
            <a:spLocks noChangeArrowheads="1"/>
          </p:cNvSpPr>
          <p:nvPr/>
        </p:nvSpPr>
        <p:spPr bwMode="auto">
          <a:xfrm>
            <a:off x="6000760" y="6143644"/>
            <a:ext cx="2857520"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Екінші тағамдар</a:t>
            </a:r>
            <a:endParaRPr lang="ru-RU" sz="2800" dirty="0">
              <a:solidFill>
                <a:schemeClr val="bg1"/>
              </a:solidFill>
            </a:endParaRPr>
          </a:p>
        </p:txBody>
      </p:sp>
      <p:pic>
        <p:nvPicPr>
          <p:cNvPr id="10242" name="Picture 2" descr="C:\Users\Ерасыл\Desktop\index.jpg"/>
          <p:cNvPicPr>
            <a:picLocks noChangeAspect="1" noChangeArrowheads="1"/>
          </p:cNvPicPr>
          <p:nvPr/>
        </p:nvPicPr>
        <p:blipFill>
          <a:blip r:embed="rId3"/>
          <a:srcRect/>
          <a:stretch>
            <a:fillRect/>
          </a:stretch>
        </p:blipFill>
        <p:spPr bwMode="auto">
          <a:xfrm>
            <a:off x="6215074" y="285728"/>
            <a:ext cx="2357454" cy="1575907"/>
          </a:xfrm>
          <a:prstGeom prst="rect">
            <a:avLst/>
          </a:prstGeom>
          <a:noFill/>
        </p:spPr>
      </p:pic>
      <p:sp>
        <p:nvSpPr>
          <p:cNvPr id="5" name="Подзаголовок 11"/>
          <p:cNvSpPr txBox="1">
            <a:spLocks/>
          </p:cNvSpPr>
          <p:nvPr/>
        </p:nvSpPr>
        <p:spPr>
          <a:xfrm>
            <a:off x="642910" y="3714752"/>
            <a:ext cx="5243522"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Рене Декарт</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467544" y="1052736"/>
            <a:ext cx="8229600" cy="4525963"/>
          </a:xfrm>
        </p:spPr>
        <p:txBody>
          <a:bodyPr/>
          <a:lstStyle/>
          <a:p>
            <a:pPr algn="ctr"/>
            <a:endParaRPr lang="kk-KZ" dirty="0" smtClean="0">
              <a:solidFill>
                <a:srgbClr val="002060"/>
              </a:solidFill>
            </a:endParaRPr>
          </a:p>
          <a:p>
            <a:pPr algn="ctr"/>
            <a:endParaRPr lang="kk-KZ" dirty="0">
              <a:solidFill>
                <a:srgbClr val="002060"/>
              </a:solidFill>
            </a:endParaRPr>
          </a:p>
          <a:p>
            <a:pPr algn="ctr"/>
            <a:r>
              <a:rPr lang="kk-KZ" dirty="0" smtClean="0">
                <a:solidFill>
                  <a:srgbClr val="002060"/>
                </a:solidFill>
              </a:rPr>
              <a:t>Оқушылардың функционалдық сауаттылығын арттыра отырып, болашақ ұрпаққа ақпараттық ғылым мен техниканың дамуына үлес қосу үшін жан-жақты білім </a:t>
            </a:r>
            <a:r>
              <a:rPr lang="kk-KZ" dirty="0" smtClean="0">
                <a:solidFill>
                  <a:srgbClr val="002060"/>
                </a:solidFill>
              </a:rPr>
              <a:t>беру</a:t>
            </a:r>
            <a:endParaRPr lang="ru-RU" dirty="0">
              <a:solidFill>
                <a:srgbClr val="002060"/>
              </a:solidFill>
            </a:endParaRPr>
          </a:p>
          <a:p>
            <a:pPr algn="ctr"/>
            <a:r>
              <a:rPr lang="kk-KZ" dirty="0" smtClean="0">
                <a:solidFill>
                  <a:srgbClr val="002060"/>
                </a:solidFill>
              </a:rPr>
              <a:t>Логикалық ойнау, логикалық ойлау қабілеттерін, білім дағдыларын дамытып отырып, интеллектуалдығын қалыптастыру.</a:t>
            </a:r>
            <a:endParaRPr lang="ru-RU" dirty="0">
              <a:solidFill>
                <a:srgbClr val="002060"/>
              </a:solidFill>
            </a:endParaRPr>
          </a:p>
        </p:txBody>
      </p:sp>
      <p:sp>
        <p:nvSpPr>
          <p:cNvPr id="3" name="Заголовок 2"/>
          <p:cNvSpPr>
            <a:spLocks noGrp="1"/>
          </p:cNvSpPr>
          <p:nvPr>
            <p:ph type="title"/>
          </p:nvPr>
        </p:nvSpPr>
        <p:spPr/>
        <p:txBody>
          <a:bodyPr/>
          <a:lstStyle/>
          <a:p>
            <a:r>
              <a:rPr lang="kk-KZ" dirty="0" smtClean="0">
                <a:solidFill>
                  <a:srgbClr val="FF0000"/>
                </a:solidFill>
              </a:rPr>
              <a:t>Мақсаты:</a:t>
            </a:r>
            <a:endParaRPr lang="ru-RU" dirty="0">
              <a:solidFill>
                <a:srgbClr val="FF0000"/>
              </a:solidFill>
            </a:endParaRPr>
          </a:p>
        </p:txBody>
      </p:sp>
    </p:spTree>
    <p:extLst>
      <p:ext uri="{BB962C8B-B14F-4D97-AF65-F5344CB8AC3E}">
        <p14:creationId xmlns:p14="http://schemas.microsoft.com/office/powerpoint/2010/main" val="3273853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a:latin typeface="Times New Roman" pitchFamily="18" charset="0"/>
                <a:cs typeface="Times New Roman" pitchFamily="18" charset="0"/>
              </a:rPr>
              <a:t/>
            </a:r>
            <a:br>
              <a:rPr lang="kk-KZ" dirty="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solidFill>
                  <a:srgbClr val="00B0F0"/>
                </a:solidFill>
                <a:latin typeface="Times New Roman" pitchFamily="18" charset="0"/>
                <a:cs typeface="Times New Roman" pitchFamily="18" charset="0"/>
              </a:rPr>
              <a:t>Тұшпара</a:t>
            </a: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ru-RU" dirty="0"/>
              <a:t> </a:t>
            </a:r>
            <a:r>
              <a:rPr lang="ru-RU" dirty="0" smtClean="0"/>
              <a:t/>
            </a:r>
            <a:br>
              <a:rPr lang="ru-RU" dirty="0" smtClean="0"/>
            </a:br>
            <a:r>
              <a:rPr lang="ru-RU" sz="3100" dirty="0" smtClean="0"/>
              <a:t>1821 </a:t>
            </a:r>
            <a:r>
              <a:rPr lang="ru-RU" sz="3100" dirty="0" err="1"/>
              <a:t>жылы</a:t>
            </a:r>
            <a:r>
              <a:rPr lang="ru-RU" sz="3100" dirty="0"/>
              <a:t> </a:t>
            </a:r>
            <a:r>
              <a:rPr lang="ru-RU" sz="3100" dirty="0" err="1"/>
              <a:t>ол</a:t>
            </a:r>
            <a:r>
              <a:rPr lang="ru-RU" sz="3100" dirty="0"/>
              <a:t> </a:t>
            </a:r>
            <a:r>
              <a:rPr lang="ru-RU" sz="3100" dirty="0" err="1"/>
              <a:t>магниттiң токтағы өткiзгiш бойымен</a:t>
            </a:r>
            <a:r>
              <a:rPr lang="ru-RU" sz="3100" dirty="0"/>
              <a:t> </a:t>
            </a:r>
            <a:r>
              <a:rPr lang="ru-RU" sz="3100" dirty="0" err="1"/>
              <a:t>айналатынын</a:t>
            </a:r>
            <a:r>
              <a:rPr lang="ru-RU" sz="3100" dirty="0"/>
              <a:t> </a:t>
            </a:r>
            <a:r>
              <a:rPr lang="ru-RU" sz="3100" dirty="0" err="1"/>
              <a:t>және токтағы өткiзгiштiң </a:t>
            </a:r>
            <a:r>
              <a:rPr lang="ru-RU" sz="3100" dirty="0"/>
              <a:t>магнит </a:t>
            </a:r>
            <a:r>
              <a:rPr lang="ru-RU" sz="3100" dirty="0" err="1"/>
              <a:t>бойымен</a:t>
            </a:r>
            <a:r>
              <a:rPr lang="ru-RU" sz="3100" dirty="0"/>
              <a:t> </a:t>
            </a:r>
            <a:r>
              <a:rPr lang="ru-RU" sz="3100" dirty="0" err="1"/>
              <a:t>айналатынын</a:t>
            </a:r>
            <a:r>
              <a:rPr lang="ru-RU" sz="3100" dirty="0"/>
              <a:t> </a:t>
            </a:r>
            <a:r>
              <a:rPr lang="ru-RU" sz="3100" dirty="0" err="1"/>
              <a:t>бақылап</a:t>
            </a:r>
            <a:r>
              <a:rPr lang="ru-RU" sz="3100" dirty="0"/>
              <a:t>, </a:t>
            </a:r>
            <a:r>
              <a:rPr lang="ru-RU" sz="3100" dirty="0" err="1"/>
              <a:t>электр</a:t>
            </a:r>
            <a:r>
              <a:rPr lang="ru-RU" sz="3100" dirty="0"/>
              <a:t> </a:t>
            </a:r>
            <a:r>
              <a:rPr lang="ru-RU" sz="3100" dirty="0" err="1"/>
              <a:t>қозғағыштың алғашқы моделiн</a:t>
            </a:r>
            <a:r>
              <a:rPr lang="ru-RU" sz="3100" dirty="0"/>
              <a:t> </a:t>
            </a:r>
            <a:r>
              <a:rPr lang="ru-RU" sz="3100" dirty="0" err="1"/>
              <a:t>жасады</a:t>
            </a:r>
            <a:r>
              <a:rPr lang="ru-RU" sz="3100" dirty="0"/>
              <a:t>. 1831 </a:t>
            </a:r>
            <a:r>
              <a:rPr lang="ru-RU" sz="3100" dirty="0" err="1"/>
              <a:t>жылы</a:t>
            </a:r>
            <a:r>
              <a:rPr lang="ru-RU" sz="3100" dirty="0"/>
              <a:t> </a:t>
            </a:r>
            <a:r>
              <a:rPr lang="ru-RU" sz="3100" dirty="0" err="1"/>
              <a:t>барлық тұрақты және айнымалы</a:t>
            </a:r>
            <a:r>
              <a:rPr lang="ru-RU" sz="3100" dirty="0"/>
              <a:t> ток </a:t>
            </a:r>
            <a:r>
              <a:rPr lang="ru-RU" sz="3100" dirty="0" err="1"/>
              <a:t>генераторларының жұмысы негiзделген</a:t>
            </a:r>
            <a:r>
              <a:rPr lang="ru-RU" sz="3100" dirty="0"/>
              <a:t> – </a:t>
            </a:r>
            <a:r>
              <a:rPr lang="ru-RU" sz="3100" dirty="0" err="1"/>
              <a:t>электромагниттiк</a:t>
            </a:r>
            <a:r>
              <a:rPr lang="ru-RU" sz="3100" dirty="0"/>
              <a:t> </a:t>
            </a:r>
            <a:r>
              <a:rPr lang="ru-RU" sz="3100" dirty="0" err="1"/>
              <a:t>индукцияны</a:t>
            </a:r>
            <a:r>
              <a:rPr lang="ru-RU" sz="3100" dirty="0"/>
              <a:t> </a:t>
            </a:r>
            <a:r>
              <a:rPr lang="ru-RU" sz="3100" dirty="0" err="1"/>
              <a:t>ашты</a:t>
            </a:r>
            <a:r>
              <a:rPr lang="ru-RU" sz="3100" dirty="0"/>
              <a:t>. </a:t>
            </a:r>
            <a:r>
              <a:rPr lang="ru-RU" sz="3100" dirty="0" smtClean="0"/>
              <a:t/>
            </a:r>
            <a:br>
              <a:rPr lang="ru-RU" sz="3100" dirty="0" smtClean="0"/>
            </a:br>
            <a:r>
              <a:rPr lang="ru-RU" sz="3100" dirty="0"/>
              <a:t/>
            </a:r>
            <a:br>
              <a:rPr lang="ru-RU" sz="3100" dirty="0"/>
            </a:br>
            <a:r>
              <a:rPr lang="ru-RU" dirty="0"/>
              <a:t/>
            </a:r>
            <a:br>
              <a:rPr lang="ru-RU" dirty="0"/>
            </a:br>
            <a:endParaRPr lang="ru-RU" dirty="0"/>
          </a:p>
        </p:txBody>
      </p:sp>
      <p:sp>
        <p:nvSpPr>
          <p:cNvPr id="4" name="AutoShape 9">
            <a:hlinkClick r:id="rId2" action="ppaction://hlinksldjump" highlightClick="1"/>
          </p:cNvPr>
          <p:cNvSpPr>
            <a:spLocks noChangeArrowheads="1"/>
          </p:cNvSpPr>
          <p:nvPr/>
        </p:nvSpPr>
        <p:spPr bwMode="auto">
          <a:xfrm>
            <a:off x="6000760" y="6215082"/>
            <a:ext cx="2928958"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Екінші тағамдар</a:t>
            </a:r>
            <a:endParaRPr lang="ru-RU" sz="2800" dirty="0">
              <a:solidFill>
                <a:schemeClr val="bg1"/>
              </a:solidFill>
            </a:endParaRPr>
          </a:p>
        </p:txBody>
      </p:sp>
      <p:pic>
        <p:nvPicPr>
          <p:cNvPr id="11266" name="Picture 2" descr="C:\Users\Ерасыл\Desktop\index.jpg"/>
          <p:cNvPicPr>
            <a:picLocks noChangeAspect="1" noChangeArrowheads="1"/>
          </p:cNvPicPr>
          <p:nvPr/>
        </p:nvPicPr>
        <p:blipFill>
          <a:blip r:embed="rId3"/>
          <a:srcRect/>
          <a:stretch>
            <a:fillRect/>
          </a:stretch>
        </p:blipFill>
        <p:spPr bwMode="auto">
          <a:xfrm>
            <a:off x="6143636" y="285728"/>
            <a:ext cx="1928826" cy="1219200"/>
          </a:xfrm>
          <a:prstGeom prst="rect">
            <a:avLst/>
          </a:prstGeom>
          <a:noFill/>
        </p:spPr>
      </p:pic>
      <p:sp>
        <p:nvSpPr>
          <p:cNvPr id="5" name="Подзаголовок 11"/>
          <p:cNvSpPr txBox="1">
            <a:spLocks/>
          </p:cNvSpPr>
          <p:nvPr/>
        </p:nvSpPr>
        <p:spPr>
          <a:xfrm>
            <a:off x="1214414" y="5286388"/>
            <a:ext cx="5243522"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Майкл Фарадей</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solidFill>
                  <a:srgbClr val="00B0F0"/>
                </a:solidFill>
              </a:rPr>
              <a:t/>
            </a:r>
            <a:br>
              <a:rPr lang="kk-KZ" dirty="0" smtClean="0">
                <a:solidFill>
                  <a:srgbClr val="00B0F0"/>
                </a:solidFill>
              </a:rPr>
            </a:br>
            <a:r>
              <a:rPr lang="kk-KZ" dirty="0">
                <a:solidFill>
                  <a:srgbClr val="00B0F0"/>
                </a:solidFill>
              </a:rPr>
              <a:t/>
            </a:r>
            <a:br>
              <a:rPr lang="kk-KZ" dirty="0">
                <a:solidFill>
                  <a:srgbClr val="00B0F0"/>
                </a:solidFill>
              </a:rPr>
            </a:br>
            <a:r>
              <a:rPr lang="kk-KZ" dirty="0" smtClean="0">
                <a:solidFill>
                  <a:srgbClr val="00B0F0"/>
                </a:solidFill>
              </a:rPr>
              <a:t/>
            </a:r>
            <a:br>
              <a:rPr lang="kk-KZ" dirty="0" smtClean="0">
                <a:solidFill>
                  <a:srgbClr val="00B0F0"/>
                </a:solidFill>
              </a:rPr>
            </a:br>
            <a:r>
              <a:rPr lang="kk-KZ" dirty="0">
                <a:solidFill>
                  <a:srgbClr val="00B0F0"/>
                </a:solidFill>
              </a:rPr>
              <a:t/>
            </a:r>
            <a:br>
              <a:rPr lang="kk-KZ" dirty="0">
                <a:solidFill>
                  <a:srgbClr val="00B0F0"/>
                </a:solidFill>
              </a:rPr>
            </a:br>
            <a:r>
              <a:rPr lang="kk-KZ" dirty="0" smtClean="0">
                <a:solidFill>
                  <a:srgbClr val="00B0F0"/>
                </a:solidFill>
              </a:rPr>
              <a:t/>
            </a:r>
            <a:br>
              <a:rPr lang="kk-KZ" dirty="0" smtClean="0">
                <a:solidFill>
                  <a:srgbClr val="00B0F0"/>
                </a:solidFill>
              </a:rPr>
            </a:br>
            <a:r>
              <a:rPr lang="kk-KZ" dirty="0">
                <a:solidFill>
                  <a:srgbClr val="00B0F0"/>
                </a:solidFill>
              </a:rPr>
              <a:t/>
            </a:r>
            <a:br>
              <a:rPr lang="kk-KZ" dirty="0">
                <a:solidFill>
                  <a:srgbClr val="00B0F0"/>
                </a:solidFill>
              </a:rPr>
            </a:br>
            <a:r>
              <a:rPr lang="kk-KZ" dirty="0" smtClean="0">
                <a:solidFill>
                  <a:srgbClr val="00B0F0"/>
                </a:solidFill>
              </a:rPr>
              <a:t/>
            </a:r>
            <a:br>
              <a:rPr lang="kk-KZ" dirty="0" smtClean="0">
                <a:solidFill>
                  <a:srgbClr val="00B0F0"/>
                </a:solidFill>
              </a:rPr>
            </a:br>
            <a:r>
              <a:rPr lang="kk-KZ" dirty="0" smtClean="0">
                <a:solidFill>
                  <a:srgbClr val="00B0F0"/>
                </a:solidFill>
              </a:rPr>
              <a:t/>
            </a:r>
            <a:br>
              <a:rPr lang="kk-KZ" dirty="0" smtClean="0">
                <a:solidFill>
                  <a:srgbClr val="00B0F0"/>
                </a:solidFill>
              </a:rPr>
            </a:br>
            <a:r>
              <a:rPr lang="kk-KZ" dirty="0" smtClean="0">
                <a:solidFill>
                  <a:srgbClr val="00B0F0"/>
                </a:solidFill>
              </a:rPr>
              <a:t/>
            </a:r>
            <a:br>
              <a:rPr lang="kk-KZ" dirty="0" smtClean="0">
                <a:solidFill>
                  <a:srgbClr val="00B0F0"/>
                </a:solidFill>
              </a:rPr>
            </a:br>
            <a:r>
              <a:rPr lang="kk-KZ" dirty="0" smtClean="0">
                <a:solidFill>
                  <a:srgbClr val="00B0F0"/>
                </a:solidFill>
              </a:rPr>
              <a:t/>
            </a:r>
            <a:br>
              <a:rPr lang="kk-KZ" dirty="0" smtClean="0">
                <a:solidFill>
                  <a:srgbClr val="00B0F0"/>
                </a:solidFill>
              </a:rPr>
            </a:br>
            <a:r>
              <a:rPr lang="kk-KZ" dirty="0" smtClean="0">
                <a:solidFill>
                  <a:srgbClr val="00B0F0"/>
                </a:solidFill>
              </a:rPr>
              <a:t>Манты</a:t>
            </a:r>
            <a:br>
              <a:rPr lang="kk-KZ" dirty="0" smtClean="0">
                <a:solidFill>
                  <a:srgbClr val="00B0F0"/>
                </a:solidFill>
              </a:rPr>
            </a:br>
            <a:r>
              <a:rPr lang="ru-RU" sz="3600" dirty="0" smtClean="0"/>
              <a:t> </a:t>
            </a:r>
            <a:r>
              <a:rPr lang="ru-RU" sz="3600" dirty="0" err="1"/>
              <a:t>Есептеуіш</a:t>
            </a:r>
            <a:r>
              <a:rPr lang="ru-RU" sz="3600" dirty="0"/>
              <a:t> </a:t>
            </a:r>
            <a:r>
              <a:rPr lang="ru-RU" sz="3600" dirty="0" err="1"/>
              <a:t>техниканың қарқындап дамуы</a:t>
            </a:r>
            <a:r>
              <a:rPr lang="ru-RU" sz="3600" dirty="0"/>
              <a:t> </a:t>
            </a:r>
            <a:r>
              <a:rPr lang="ru-RU" sz="3600" dirty="0" smtClean="0"/>
              <a:t/>
            </a:r>
            <a:br>
              <a:rPr lang="ru-RU" sz="3600" dirty="0" smtClean="0"/>
            </a:br>
            <a:r>
              <a:rPr lang="ru-RU" sz="3600" dirty="0" smtClean="0"/>
              <a:t>ХІХ </a:t>
            </a:r>
            <a:r>
              <a:rPr lang="ru-RU" sz="3600" dirty="0" err="1"/>
              <a:t>ғасырдан басталды</a:t>
            </a:r>
            <a:r>
              <a:rPr lang="ru-RU" sz="3600" dirty="0"/>
              <a:t>. 1833 </a:t>
            </a:r>
            <a:r>
              <a:rPr lang="ru-RU" sz="3600" dirty="0" err="1"/>
              <a:t>жылы</a:t>
            </a:r>
            <a:r>
              <a:rPr lang="ru-RU" sz="3600" dirty="0"/>
              <a:t> </a:t>
            </a:r>
            <a:r>
              <a:rPr lang="ru-RU" sz="3600" dirty="0" err="1"/>
              <a:t>бұл ғалым бағдарлама арқылы басқарылатын </a:t>
            </a:r>
            <a:r>
              <a:rPr lang="ru-RU" sz="3600" dirty="0"/>
              <a:t>«</a:t>
            </a:r>
            <a:r>
              <a:rPr lang="ru-RU" sz="3600" dirty="0" err="1"/>
              <a:t>аналитикалық </a:t>
            </a:r>
            <a:r>
              <a:rPr lang="ru-RU" sz="3600" dirty="0"/>
              <a:t>машина» </a:t>
            </a:r>
            <a:r>
              <a:rPr lang="ru-RU" sz="3600" dirty="0" err="1"/>
              <a:t>жобасын</a:t>
            </a:r>
            <a:r>
              <a:rPr lang="ru-RU" sz="3600" dirty="0"/>
              <a:t> </a:t>
            </a:r>
            <a:r>
              <a:rPr lang="ru-RU" sz="3600" dirty="0" err="1"/>
              <a:t>жасады</a:t>
            </a:r>
            <a:r>
              <a:rPr lang="ru-RU" sz="3600" dirty="0"/>
              <a:t>. </a:t>
            </a:r>
            <a:r>
              <a:rPr lang="ru-RU" sz="3600" dirty="0" err="1"/>
              <a:t>Сондықтан </a:t>
            </a:r>
            <a:r>
              <a:rPr lang="ru-RU" sz="3600" dirty="0"/>
              <a:t>да оны </a:t>
            </a:r>
            <a:r>
              <a:rPr lang="ru-RU" sz="3600" dirty="0" err="1"/>
              <a:t>қазіргі компьютердің </a:t>
            </a:r>
            <a:r>
              <a:rPr lang="ru-RU" sz="3600" dirty="0"/>
              <a:t>«</a:t>
            </a:r>
            <a:r>
              <a:rPr lang="ru-RU" sz="3600" dirty="0" err="1"/>
              <a:t>атасы</a:t>
            </a:r>
            <a:r>
              <a:rPr lang="ru-RU" sz="3600" dirty="0"/>
              <a:t>» </a:t>
            </a:r>
            <a:r>
              <a:rPr lang="ru-RU" sz="3600" dirty="0" err="1"/>
              <a:t>деп</a:t>
            </a:r>
            <a:r>
              <a:rPr lang="ru-RU" sz="3600" dirty="0"/>
              <a:t> те </a:t>
            </a:r>
            <a:r>
              <a:rPr lang="ru-RU" sz="3600" dirty="0" err="1"/>
              <a:t>атайды</a:t>
            </a:r>
            <a:r>
              <a:rPr lang="ru-RU" sz="3600" dirty="0"/>
              <a:t>. </a:t>
            </a:r>
            <a:r>
              <a:rPr lang="ru-RU" sz="3600" dirty="0" err="1"/>
              <a:t>Бұл қай ғалым?</a:t>
            </a:r>
            <a:r>
              <a:rPr lang="ru-RU" sz="3600" dirty="0"/>
              <a:t> </a:t>
            </a:r>
            <a:r>
              <a:rPr lang="ru-RU" sz="3600" dirty="0" smtClean="0"/>
              <a:t/>
            </a:r>
            <a:br>
              <a:rPr lang="ru-RU" sz="3600" dirty="0" smtClean="0"/>
            </a:br>
            <a:r>
              <a:rPr lang="ru-RU" sz="3600" dirty="0"/>
              <a:t/>
            </a:r>
            <a:br>
              <a:rPr lang="ru-RU" sz="3600" dirty="0"/>
            </a:br>
            <a:r>
              <a:rPr lang="ru-RU" dirty="0"/>
              <a:t/>
            </a:r>
            <a:br>
              <a:rPr lang="ru-RU" dirty="0"/>
            </a:br>
            <a:endParaRPr lang="ru-RU" dirty="0">
              <a:solidFill>
                <a:srgbClr val="00B0F0"/>
              </a:solidFill>
            </a:endParaRPr>
          </a:p>
        </p:txBody>
      </p:sp>
      <p:sp>
        <p:nvSpPr>
          <p:cNvPr id="3" name="AutoShape 9">
            <a:hlinkClick r:id="rId2" action="ppaction://hlinksldjump" highlightClick="1"/>
          </p:cNvPr>
          <p:cNvSpPr>
            <a:spLocks noChangeArrowheads="1"/>
          </p:cNvSpPr>
          <p:nvPr/>
        </p:nvSpPr>
        <p:spPr bwMode="auto">
          <a:xfrm>
            <a:off x="6072198" y="6215082"/>
            <a:ext cx="2857520"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Екінші тағамдар</a:t>
            </a:r>
            <a:endParaRPr lang="ru-RU" sz="2800" dirty="0">
              <a:solidFill>
                <a:schemeClr val="bg1"/>
              </a:solidFill>
            </a:endParaRPr>
          </a:p>
        </p:txBody>
      </p:sp>
      <p:pic>
        <p:nvPicPr>
          <p:cNvPr id="12290" name="Picture 2" descr="C:\Users\Ерасыл\Desktop\index.jpg"/>
          <p:cNvPicPr>
            <a:picLocks noChangeAspect="1" noChangeArrowheads="1"/>
          </p:cNvPicPr>
          <p:nvPr/>
        </p:nvPicPr>
        <p:blipFill>
          <a:blip r:embed="rId3"/>
          <a:srcRect/>
          <a:stretch>
            <a:fillRect/>
          </a:stretch>
        </p:blipFill>
        <p:spPr bwMode="auto">
          <a:xfrm>
            <a:off x="5929322" y="142852"/>
            <a:ext cx="2571768" cy="1152525"/>
          </a:xfrm>
          <a:prstGeom prst="rect">
            <a:avLst/>
          </a:prstGeom>
          <a:noFill/>
        </p:spPr>
      </p:pic>
      <p:sp>
        <p:nvSpPr>
          <p:cNvPr id="5" name="Подзаголовок 11"/>
          <p:cNvSpPr txBox="1">
            <a:spLocks/>
          </p:cNvSpPr>
          <p:nvPr/>
        </p:nvSpPr>
        <p:spPr>
          <a:xfrm>
            <a:off x="1214414" y="5214950"/>
            <a:ext cx="5243522" cy="667931"/>
          </a:xfrm>
          <a:prstGeom prst="rect">
            <a:avLst/>
          </a:prstGeom>
        </p:spPr>
        <p:txBody>
          <a:bodyPr/>
          <a:lstStyle/>
          <a:p>
            <a:pPr marL="365760" lvl="0" indent="-256032">
              <a:spcBef>
                <a:spcPts val="400"/>
              </a:spcBef>
              <a:buClr>
                <a:schemeClr val="accent1"/>
              </a:buClr>
              <a:buSzPct val="68000"/>
              <a:buFont typeface="Wingdings 3"/>
              <a:buChar char=""/>
            </a:pPr>
            <a:r>
              <a:rPr lang="ru-RU" sz="2800" dirty="0" err="1" smtClean="0"/>
              <a:t>Жауабы</a:t>
            </a:r>
            <a:r>
              <a:rPr lang="ru-RU" sz="2800" dirty="0" smtClean="0"/>
              <a:t>:  </a:t>
            </a:r>
            <a:r>
              <a:rPr lang="ru-RU" sz="2800" dirty="0" err="1" smtClean="0"/>
              <a:t>Чарлз</a:t>
            </a:r>
            <a:r>
              <a:rPr lang="ru-RU" sz="2800" dirty="0" smtClean="0"/>
              <a:t> Бэббидж</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6805" name="Picture 1"/>
          <p:cNvPicPr>
            <a:picLocks noChangeAspect="1" noChangeArrowheads="1"/>
          </p:cNvPicPr>
          <p:nvPr/>
        </p:nvPicPr>
        <p:blipFill>
          <a:blip r:embed="rId2"/>
          <a:srcRect/>
          <a:stretch>
            <a:fillRect/>
          </a:stretch>
        </p:blipFill>
        <p:spPr bwMode="auto">
          <a:xfrm>
            <a:off x="3995738" y="2852738"/>
            <a:ext cx="1584325" cy="1282700"/>
          </a:xfrm>
          <a:prstGeom prst="rect">
            <a:avLst/>
          </a:prstGeom>
          <a:noFill/>
          <a:ln w="9525">
            <a:noFill/>
            <a:miter lim="800000"/>
            <a:headEnd/>
            <a:tailEnd/>
          </a:ln>
        </p:spPr>
      </p:pic>
      <p:sp>
        <p:nvSpPr>
          <p:cNvPr id="76806" name="Rectangle 3"/>
          <p:cNvSpPr>
            <a:spLocks noChangeArrowheads="1"/>
          </p:cNvSpPr>
          <p:nvPr/>
        </p:nvSpPr>
        <p:spPr bwMode="auto">
          <a:xfrm>
            <a:off x="714348" y="500042"/>
            <a:ext cx="8027987" cy="2369880"/>
          </a:xfrm>
          <a:prstGeom prst="rect">
            <a:avLst/>
          </a:prstGeom>
          <a:noFill/>
          <a:ln w="9525">
            <a:noFill/>
            <a:miter lim="800000"/>
            <a:headEnd/>
            <a:tailEnd/>
          </a:ln>
        </p:spPr>
        <p:txBody>
          <a:bodyPr wrap="square" anchor="ctr">
            <a:spAutoFit/>
          </a:bodyPr>
          <a:lstStyle/>
          <a:p>
            <a:pPr algn="ctr" eaLnBrk="0" hangingPunct="0">
              <a:tabLst>
                <a:tab pos="228600" algn="l"/>
                <a:tab pos="1485900" algn="l"/>
                <a:tab pos="2143125" algn="l"/>
                <a:tab pos="4371975" algn="l"/>
              </a:tabLst>
            </a:pPr>
            <a:r>
              <a:rPr lang="kk-KZ" sz="4000" dirty="0" smtClean="0">
                <a:solidFill>
                  <a:srgbClr val="7030A0"/>
                </a:solidFill>
                <a:latin typeface="Times New Roman" pitchFamily="18" charset="0"/>
                <a:cs typeface="Times New Roman" pitchFamily="18" charset="0"/>
              </a:rPr>
              <a:t>Компот</a:t>
            </a:r>
            <a:r>
              <a:rPr lang="kk-KZ" sz="3600" dirty="0" smtClean="0">
                <a:solidFill>
                  <a:srgbClr val="7030A0"/>
                </a:solidFill>
                <a:latin typeface="Times New Roman" pitchFamily="18" charset="0"/>
                <a:cs typeface="Times New Roman" pitchFamily="18" charset="0"/>
              </a:rPr>
              <a:t> </a:t>
            </a:r>
          </a:p>
          <a:p>
            <a:pPr algn="ctr" eaLnBrk="0" hangingPunct="0">
              <a:tabLst>
                <a:tab pos="228600" algn="l"/>
                <a:tab pos="1485900" algn="l"/>
                <a:tab pos="2143125" algn="l"/>
                <a:tab pos="4371975" algn="l"/>
              </a:tabLst>
            </a:pPr>
            <a:endParaRPr lang="kk-KZ" sz="3600" dirty="0" smtClean="0">
              <a:solidFill>
                <a:srgbClr val="7030A0"/>
              </a:solidFill>
              <a:latin typeface="Times New Roman" pitchFamily="18" charset="0"/>
              <a:cs typeface="Times New Roman" pitchFamily="18" charset="0"/>
            </a:endParaRPr>
          </a:p>
          <a:p>
            <a:pPr algn="ctr" eaLnBrk="0" hangingPunct="0">
              <a:tabLst>
                <a:tab pos="228600" algn="l"/>
                <a:tab pos="1485900" algn="l"/>
                <a:tab pos="2143125" algn="l"/>
                <a:tab pos="4371975" algn="l"/>
              </a:tabLst>
            </a:pPr>
            <a:r>
              <a:rPr lang="ru-RU" sz="3600" dirty="0" err="1" smtClean="0"/>
              <a:t>Екі</a:t>
            </a:r>
            <a:r>
              <a:rPr lang="ru-RU" sz="3600" dirty="0" smtClean="0"/>
              <a:t> </a:t>
            </a:r>
            <a:r>
              <a:rPr lang="ru-RU" sz="3600" dirty="0" err="1"/>
              <a:t>таяқшаның орнын</a:t>
            </a:r>
            <a:r>
              <a:rPr lang="ru-RU" sz="3600" dirty="0"/>
              <a:t> </a:t>
            </a:r>
            <a:r>
              <a:rPr lang="ru-RU" sz="3600" dirty="0" err="1"/>
              <a:t>ауыстырып</a:t>
            </a:r>
            <a:r>
              <a:rPr lang="ru-RU" sz="3600" dirty="0"/>
              <a:t>,  </a:t>
            </a:r>
          </a:p>
          <a:p>
            <a:pPr algn="ctr" eaLnBrk="0" hangingPunct="0">
              <a:tabLst>
                <a:tab pos="228600" algn="l"/>
                <a:tab pos="1485900" algn="l"/>
                <a:tab pos="2143125" algn="l"/>
                <a:tab pos="4371975" algn="l"/>
              </a:tabLst>
            </a:pPr>
            <a:r>
              <a:rPr lang="ru-RU" sz="3600" dirty="0">
                <a:latin typeface="Times New Roman" pitchFamily="18" charset="0"/>
                <a:ea typeface="Calibri" pitchFamily="34" charset="0"/>
                <a:cs typeface="Times New Roman" pitchFamily="18" charset="0"/>
              </a:rPr>
              <a:t>5 </a:t>
            </a:r>
            <a:r>
              <a:rPr lang="ru-RU" sz="3600" dirty="0" err="1">
                <a:latin typeface="Times New Roman" pitchFamily="18" charset="0"/>
                <a:cs typeface="Times New Roman" pitchFamily="18" charset="0"/>
              </a:rPr>
              <a:t>шаршы</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құрыңдар</a:t>
            </a:r>
            <a:endParaRPr lang="ru-RU" sz="3600" dirty="0">
              <a:latin typeface="Times New Roman" pitchFamily="18" charset="0"/>
              <a:cs typeface="Times New Roman" pitchFamily="18" charset="0"/>
            </a:endParaRPr>
          </a:p>
        </p:txBody>
      </p:sp>
      <p:sp>
        <p:nvSpPr>
          <p:cNvPr id="76807" name="Rectangle 4"/>
          <p:cNvSpPr>
            <a:spLocks noChangeArrowheads="1"/>
          </p:cNvSpPr>
          <p:nvPr/>
        </p:nvSpPr>
        <p:spPr bwMode="auto">
          <a:xfrm>
            <a:off x="228600" y="457200"/>
            <a:ext cx="9144000" cy="0"/>
          </a:xfrm>
          <a:prstGeom prst="rect">
            <a:avLst/>
          </a:prstGeom>
          <a:noFill/>
          <a:ln w="9525">
            <a:noFill/>
            <a:miter lim="800000"/>
            <a:headEnd/>
            <a:tailEnd/>
          </a:ln>
        </p:spPr>
        <p:txBody>
          <a:bodyPr wrap="none" anchor="ctr">
            <a:spAutoFit/>
          </a:bodyPr>
          <a:lstStyle/>
          <a:p>
            <a:pPr algn="l"/>
            <a:endParaRPr lang="ru-RU"/>
          </a:p>
        </p:txBody>
      </p:sp>
      <p:sp>
        <p:nvSpPr>
          <p:cNvPr id="10" name="Прямоугольник 9"/>
          <p:cNvSpPr>
            <a:spLocks noChangeArrowheads="1"/>
          </p:cNvSpPr>
          <p:nvPr/>
        </p:nvSpPr>
        <p:spPr bwMode="auto">
          <a:xfrm>
            <a:off x="2124075" y="4797425"/>
            <a:ext cx="2754313" cy="823913"/>
          </a:xfrm>
          <a:prstGeom prst="rect">
            <a:avLst/>
          </a:prstGeom>
          <a:noFill/>
          <a:ln w="9525">
            <a:noFill/>
            <a:miter lim="800000"/>
            <a:headEnd/>
            <a:tailEnd/>
          </a:ln>
        </p:spPr>
        <p:txBody>
          <a:bodyPr wrap="none">
            <a:spAutoFit/>
          </a:bodyPr>
          <a:lstStyle/>
          <a:p>
            <a:pPr algn="l"/>
            <a:r>
              <a:rPr lang="ru-RU">
                <a:latin typeface="Times New Roman" pitchFamily="18" charset="0"/>
                <a:ea typeface="Calibri" pitchFamily="34" charset="0"/>
                <a:cs typeface="Times New Roman" pitchFamily="18" charset="0"/>
              </a:rPr>
              <a:t> </a:t>
            </a:r>
            <a:r>
              <a:rPr lang="ru-RU" sz="4800" i="1">
                <a:solidFill>
                  <a:srgbClr val="06686D"/>
                </a:solidFill>
                <a:effectLst>
                  <a:outerShdw blurRad="38100" dist="38100" dir="2700000" algn="tl">
                    <a:srgbClr val="C0C0C0"/>
                  </a:outerShdw>
                </a:effectLst>
                <a:latin typeface="Times New Roman" pitchFamily="18" charset="0"/>
                <a:ea typeface="Calibri" pitchFamily="34" charset="0"/>
                <a:cs typeface="Times New Roman" pitchFamily="18" charset="0"/>
              </a:rPr>
              <a:t>Жауабы:</a:t>
            </a:r>
            <a:r>
              <a:rPr lang="ru-RU" sz="4800">
                <a:latin typeface="Times New Roman" pitchFamily="18" charset="0"/>
                <a:ea typeface="Calibri" pitchFamily="34" charset="0"/>
                <a:cs typeface="Times New Roman" pitchFamily="18" charset="0"/>
              </a:rPr>
              <a:t> </a:t>
            </a:r>
            <a:endParaRPr lang="ru-RU" sz="4800">
              <a:ea typeface="Calibri" pitchFamily="34" charset="0"/>
              <a:cs typeface="Times New Roman" pitchFamily="18" charset="0"/>
            </a:endParaRPr>
          </a:p>
        </p:txBody>
      </p:sp>
      <p:pic>
        <p:nvPicPr>
          <p:cNvPr id="61" name="Picture 1"/>
          <p:cNvPicPr>
            <a:picLocks noChangeAspect="1" noChangeArrowheads="1"/>
          </p:cNvPicPr>
          <p:nvPr/>
        </p:nvPicPr>
        <p:blipFill>
          <a:blip r:embed="rId2"/>
          <a:srcRect/>
          <a:stretch>
            <a:fillRect/>
          </a:stretch>
        </p:blipFill>
        <p:spPr bwMode="auto">
          <a:xfrm>
            <a:off x="4643438" y="4581525"/>
            <a:ext cx="1584325" cy="1282700"/>
          </a:xfrm>
          <a:prstGeom prst="rect">
            <a:avLst/>
          </a:prstGeom>
          <a:noFill/>
          <a:ln w="9525">
            <a:noFill/>
            <a:miter lim="800000"/>
            <a:headEnd/>
            <a:tailEnd/>
          </a:ln>
        </p:spPr>
      </p:pic>
      <p:grpSp>
        <p:nvGrpSpPr>
          <p:cNvPr id="2" name="Group 23"/>
          <p:cNvGrpSpPr>
            <a:grpSpLocks/>
          </p:cNvGrpSpPr>
          <p:nvPr/>
        </p:nvGrpSpPr>
        <p:grpSpPr bwMode="auto">
          <a:xfrm>
            <a:off x="4932363" y="5229225"/>
            <a:ext cx="360362" cy="287338"/>
            <a:chOff x="4665" y="4005"/>
            <a:chExt cx="585" cy="630"/>
          </a:xfrm>
        </p:grpSpPr>
        <p:cxnSp>
          <p:nvCxnSpPr>
            <p:cNvPr id="76814" name="AutoShape 24"/>
            <p:cNvCxnSpPr>
              <a:cxnSpLocks noChangeShapeType="1"/>
            </p:cNvCxnSpPr>
            <p:nvPr/>
          </p:nvCxnSpPr>
          <p:spPr bwMode="auto">
            <a:xfrm flipH="1">
              <a:off x="4665" y="4005"/>
              <a:ext cx="15" cy="630"/>
            </a:xfrm>
            <a:prstGeom prst="straightConnector1">
              <a:avLst/>
            </a:prstGeom>
            <a:noFill/>
            <a:ln w="98425">
              <a:solidFill>
                <a:schemeClr val="bg1"/>
              </a:solidFill>
              <a:round/>
              <a:headEnd/>
              <a:tailEnd/>
            </a:ln>
          </p:spPr>
        </p:cxnSp>
        <p:cxnSp>
          <p:nvCxnSpPr>
            <p:cNvPr id="76815" name="AutoShape 25"/>
            <p:cNvCxnSpPr>
              <a:cxnSpLocks noChangeShapeType="1"/>
            </p:cNvCxnSpPr>
            <p:nvPr/>
          </p:nvCxnSpPr>
          <p:spPr bwMode="auto">
            <a:xfrm>
              <a:off x="4665" y="4635"/>
              <a:ext cx="585" cy="0"/>
            </a:xfrm>
            <a:prstGeom prst="straightConnector1">
              <a:avLst/>
            </a:prstGeom>
            <a:noFill/>
            <a:ln w="98425">
              <a:solidFill>
                <a:schemeClr val="bg1"/>
              </a:solidFill>
              <a:round/>
              <a:headEnd/>
              <a:tailEnd/>
            </a:ln>
          </p:spPr>
        </p:cxnSp>
      </p:grpSp>
      <p:cxnSp>
        <p:nvCxnSpPr>
          <p:cNvPr id="66" name="Прямая соединительная линия 65"/>
          <p:cNvCxnSpPr/>
          <p:nvPr/>
        </p:nvCxnSpPr>
        <p:spPr>
          <a:xfrm>
            <a:off x="5003800" y="5516563"/>
            <a:ext cx="288925"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flipV="1">
            <a:off x="4932363" y="5229225"/>
            <a:ext cx="7937" cy="279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9" name="Прямая соединительная линия 68"/>
          <p:cNvCxnSpPr/>
          <p:nvPr/>
        </p:nvCxnSpPr>
        <p:spPr>
          <a:xfrm>
            <a:off x="4787900" y="5373688"/>
            <a:ext cx="279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 name="AutoShape 9">
            <a:hlinkClick r:id="rId3" action="ppaction://hlinksldjump" highlightClick="1"/>
          </p:cNvPr>
          <p:cNvSpPr>
            <a:spLocks noChangeArrowheads="1"/>
          </p:cNvSpPr>
          <p:nvPr/>
        </p:nvSpPr>
        <p:spPr bwMode="auto">
          <a:xfrm>
            <a:off x="6929454" y="6143644"/>
            <a:ext cx="2071702" cy="571480"/>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Сусындар</a:t>
            </a:r>
            <a:endParaRPr lang="ru-RU" sz="2800" dirty="0">
              <a:solidFill>
                <a:schemeClr val="bg1"/>
              </a:solidFill>
            </a:endParaRPr>
          </a:p>
        </p:txBody>
      </p:sp>
      <p:pic>
        <p:nvPicPr>
          <p:cNvPr id="13314" name="Picture 2" descr="C:\Users\Ерасыл\Desktop\index.jpg"/>
          <p:cNvPicPr>
            <a:picLocks noChangeAspect="1" noChangeArrowheads="1"/>
          </p:cNvPicPr>
          <p:nvPr/>
        </p:nvPicPr>
        <p:blipFill>
          <a:blip r:embed="rId4"/>
          <a:srcRect/>
          <a:stretch>
            <a:fillRect/>
          </a:stretch>
        </p:blipFill>
        <p:spPr bwMode="auto">
          <a:xfrm>
            <a:off x="6429387" y="214290"/>
            <a:ext cx="2099705" cy="1571636"/>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500" fill="hold"/>
                                        <p:tgtEl>
                                          <p:spTgt spid="61"/>
                                        </p:tgtEl>
                                        <p:attrNameLst>
                                          <p:attrName>ppt_w</p:attrName>
                                        </p:attrNameLst>
                                      </p:cBhvr>
                                      <p:tavLst>
                                        <p:tav tm="0">
                                          <p:val>
                                            <p:fltVal val="0"/>
                                          </p:val>
                                        </p:tav>
                                        <p:tav tm="100000">
                                          <p:val>
                                            <p:strVal val="#ppt_w"/>
                                          </p:val>
                                        </p:tav>
                                      </p:tavLst>
                                    </p:anim>
                                    <p:anim calcmode="lin" valueType="num">
                                      <p:cBhvr>
                                        <p:cTn id="8" dur="500" fill="hold"/>
                                        <p:tgtEl>
                                          <p:spTgt spid="6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p:cTn id="12" dur="500" fill="hold"/>
                                        <p:tgtEl>
                                          <p:spTgt spid="66"/>
                                        </p:tgtEl>
                                        <p:attrNameLst>
                                          <p:attrName>ppt_w</p:attrName>
                                        </p:attrNameLst>
                                      </p:cBhvr>
                                      <p:tavLst>
                                        <p:tav tm="0">
                                          <p:val>
                                            <p:fltVal val="0"/>
                                          </p:val>
                                        </p:tav>
                                        <p:tav tm="100000">
                                          <p:val>
                                            <p:strVal val="#ppt_w"/>
                                          </p:val>
                                        </p:tav>
                                      </p:tavLst>
                                    </p:anim>
                                    <p:anim calcmode="lin" valueType="num">
                                      <p:cBhvr>
                                        <p:cTn id="13" dur="500" fill="hold"/>
                                        <p:tgtEl>
                                          <p:spTgt spid="6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67"/>
                                        </p:tgtEl>
                                        <p:attrNameLst>
                                          <p:attrName>style.visibility</p:attrName>
                                        </p:attrNameLst>
                                      </p:cBhvr>
                                      <p:to>
                                        <p:strVal val="visible"/>
                                      </p:to>
                                    </p:set>
                                    <p:anim calcmode="lin" valueType="num">
                                      <p:cBhvr>
                                        <p:cTn id="17" dur="500" fill="hold"/>
                                        <p:tgtEl>
                                          <p:spTgt spid="67"/>
                                        </p:tgtEl>
                                        <p:attrNameLst>
                                          <p:attrName>ppt_w</p:attrName>
                                        </p:attrNameLst>
                                      </p:cBhvr>
                                      <p:tavLst>
                                        <p:tav tm="0">
                                          <p:val>
                                            <p:fltVal val="0"/>
                                          </p:val>
                                        </p:tav>
                                        <p:tav tm="100000">
                                          <p:val>
                                            <p:strVal val="#ppt_w"/>
                                          </p:val>
                                        </p:tav>
                                      </p:tavLst>
                                    </p:anim>
                                    <p:anim calcmode="lin" valueType="num">
                                      <p:cBhvr>
                                        <p:cTn id="18" dur="500" fill="hold"/>
                                        <p:tgtEl>
                                          <p:spTgt spid="67"/>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35" presetClass="path" presetSubtype="0" accel="50000" decel="50000" fill="hold" nodeType="afterEffect">
                                  <p:stCondLst>
                                    <p:cond delay="0"/>
                                  </p:stCondLst>
                                  <p:childTnLst>
                                    <p:animMotion origin="layout" path="M -8.33333E-7 1.85185E-6 L 0.03142 1.85185E-6 " pathEditMode="relative" rAng="0" ptsTypes="AA">
                                      <p:cBhvr>
                                        <p:cTn id="21" dur="2000" fill="hold"/>
                                        <p:tgtEl>
                                          <p:spTgt spid="66"/>
                                        </p:tgtEl>
                                        <p:attrNameLst>
                                          <p:attrName>ppt_x</p:attrName>
                                          <p:attrName>ppt_y</p:attrName>
                                        </p:attrNameLst>
                                      </p:cBhvr>
                                      <p:rCtr x="16" y="0"/>
                                    </p:animMotion>
                                  </p:childTnLst>
                                </p:cTn>
                              </p:par>
                            </p:childTnLst>
                          </p:cTn>
                        </p:par>
                        <p:par>
                          <p:cTn id="22" fill="hold">
                            <p:stCondLst>
                              <p:cond delay="3500"/>
                            </p:stCondLst>
                            <p:childTnLst>
                              <p:par>
                                <p:cTn id="23" presetID="9" presetClass="exit" presetSubtype="0" fill="hold" nodeType="afterEffect">
                                  <p:stCondLst>
                                    <p:cond delay="0"/>
                                  </p:stCondLst>
                                  <p:childTnLst>
                                    <p:animEffect transition="out" filter="dissolve">
                                      <p:cBhvr>
                                        <p:cTn id="24" dur="500"/>
                                        <p:tgtEl>
                                          <p:spTgt spid="67"/>
                                        </p:tgtEl>
                                      </p:cBhvr>
                                    </p:animEffect>
                                    <p:set>
                                      <p:cBhvr>
                                        <p:cTn id="25" dur="1" fill="hold">
                                          <p:stCondLst>
                                            <p:cond delay="499"/>
                                          </p:stCondLst>
                                        </p:cTn>
                                        <p:tgtEl>
                                          <p:spTgt spid="67"/>
                                        </p:tgtEl>
                                        <p:attrNameLst>
                                          <p:attrName>style.visibility</p:attrName>
                                        </p:attrNameLst>
                                      </p:cBhvr>
                                      <p:to>
                                        <p:strVal val="hidden"/>
                                      </p:to>
                                    </p:set>
                                  </p:childTnLst>
                                </p:cTn>
                              </p:par>
                            </p:childTnLst>
                          </p:cTn>
                        </p:par>
                        <p:par>
                          <p:cTn id="26" fill="hold">
                            <p:stCondLst>
                              <p:cond delay="4000"/>
                            </p:stCondLst>
                            <p:childTnLst>
                              <p:par>
                                <p:cTn id="27" presetID="23" presetClass="entr" presetSubtype="16"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 calcmode="lin" valueType="num">
                                      <p:cBhvr>
                                        <p:cTn id="29" dur="500" fill="hold"/>
                                        <p:tgtEl>
                                          <p:spTgt spid="69"/>
                                        </p:tgtEl>
                                        <p:attrNameLst>
                                          <p:attrName>ppt_w</p:attrName>
                                        </p:attrNameLst>
                                      </p:cBhvr>
                                      <p:tavLst>
                                        <p:tav tm="0">
                                          <p:val>
                                            <p:fltVal val="0"/>
                                          </p:val>
                                        </p:tav>
                                        <p:tav tm="100000">
                                          <p:val>
                                            <p:strVal val="#ppt_w"/>
                                          </p:val>
                                        </p:tav>
                                      </p:tavLst>
                                    </p:anim>
                                    <p:anim calcmode="lin" valueType="num">
                                      <p:cBhvr>
                                        <p:cTn id="30" dur="500" fill="hold"/>
                                        <p:tgtEl>
                                          <p:spTgt spid="69"/>
                                        </p:tgtEl>
                                        <p:attrNameLst>
                                          <p:attrName>ppt_h</p:attrName>
                                        </p:attrNameLst>
                                      </p:cBhvr>
                                      <p:tavLst>
                                        <p:tav tm="0">
                                          <p:val>
                                            <p:fltVal val="0"/>
                                          </p:val>
                                        </p:tav>
                                        <p:tav tm="100000">
                                          <p:val>
                                            <p:strVal val="#ppt_h"/>
                                          </p:val>
                                        </p:tav>
                                      </p:tavLst>
                                    </p:anim>
                                  </p:childTnLst>
                                </p:cTn>
                              </p:par>
                            </p:childTnLst>
                          </p:cTn>
                        </p:par>
                        <p:par>
                          <p:cTn id="31" fill="hold">
                            <p:stCondLst>
                              <p:cond delay="4500"/>
                            </p:stCondLst>
                            <p:childTnLst>
                              <p:par>
                                <p:cTn id="32" presetID="56" presetClass="path" presetSubtype="0" accel="50000" decel="50000" fill="hold" nodeType="afterEffect">
                                  <p:stCondLst>
                                    <p:cond delay="0"/>
                                  </p:stCondLst>
                                  <p:childTnLst>
                                    <p:animMotion origin="layout" path="M 1.11111E-6 -4.81481E-6 L 0.05555 -0.06296 " pathEditMode="relative" rAng="0" ptsTypes="AA">
                                      <p:cBhvr>
                                        <p:cTn id="33" dur="2000" fill="hold"/>
                                        <p:tgtEl>
                                          <p:spTgt spid="69"/>
                                        </p:tgtEl>
                                        <p:attrNameLst>
                                          <p:attrName>ppt_x</p:attrName>
                                          <p:attrName>ppt_y</p:attrName>
                                        </p:attrNameLst>
                                      </p:cBhvr>
                                      <p:rCtr x="28" y="-31"/>
                                    </p:animMotion>
                                  </p:childTnLst>
                                </p:cTn>
                              </p:par>
                              <p:par>
                                <p:cTn id="34" presetID="23" presetClass="entr" presetSubtype="16" fill="hold"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829" name="Rectangle 3"/>
          <p:cNvSpPr>
            <a:spLocks noChangeArrowheads="1"/>
          </p:cNvSpPr>
          <p:nvPr/>
        </p:nvSpPr>
        <p:spPr bwMode="auto">
          <a:xfrm>
            <a:off x="714348" y="500042"/>
            <a:ext cx="7848600" cy="2554545"/>
          </a:xfrm>
          <a:prstGeom prst="rect">
            <a:avLst/>
          </a:prstGeom>
          <a:noFill/>
          <a:ln w="9525">
            <a:noFill/>
            <a:miter lim="800000"/>
            <a:headEnd/>
            <a:tailEnd/>
          </a:ln>
        </p:spPr>
        <p:txBody>
          <a:bodyPr wrap="square" anchor="ctr">
            <a:spAutoFit/>
          </a:bodyPr>
          <a:lstStyle/>
          <a:p>
            <a:pPr indent="228600" algn="ctr" eaLnBrk="0" hangingPunct="0">
              <a:tabLst>
                <a:tab pos="228600" algn="l"/>
                <a:tab pos="1485900" algn="l"/>
                <a:tab pos="2143125" algn="l"/>
                <a:tab pos="4371975" algn="l"/>
              </a:tabLst>
            </a:pPr>
            <a:r>
              <a:rPr lang="ru-RU" sz="4000" dirty="0" err="1" smtClean="0">
                <a:solidFill>
                  <a:srgbClr val="7030A0"/>
                </a:solidFill>
                <a:latin typeface="Times New Roman" pitchFamily="18" charset="0"/>
                <a:cs typeface="Times New Roman" pitchFamily="18" charset="0"/>
              </a:rPr>
              <a:t>Шай</a:t>
            </a:r>
            <a:endParaRPr lang="ru-RU" sz="4000" dirty="0" smtClean="0">
              <a:solidFill>
                <a:srgbClr val="7030A0"/>
              </a:solidFill>
              <a:latin typeface="Times New Roman" pitchFamily="18" charset="0"/>
              <a:cs typeface="Times New Roman" pitchFamily="18" charset="0"/>
            </a:endParaRPr>
          </a:p>
          <a:p>
            <a:pPr indent="228600" algn="ctr" eaLnBrk="0" hangingPunct="0">
              <a:tabLst>
                <a:tab pos="228600" algn="l"/>
                <a:tab pos="1485900" algn="l"/>
                <a:tab pos="2143125" algn="l"/>
                <a:tab pos="4371975" algn="l"/>
              </a:tabLst>
            </a:pPr>
            <a:r>
              <a:rPr lang="ru-RU" sz="4000" dirty="0" err="1" smtClean="0">
                <a:latin typeface="Times New Roman" pitchFamily="18" charset="0"/>
                <a:cs typeface="Times New Roman" pitchFamily="18" charset="0"/>
              </a:rPr>
              <a:t>Екі</a:t>
            </a:r>
            <a:r>
              <a:rPr lang="ru-RU" sz="4000" dirty="0" smtClean="0">
                <a:latin typeface="Times New Roman" pitchFamily="18" charset="0"/>
                <a:cs typeface="Times New Roman" pitchFamily="18" charset="0"/>
              </a:rPr>
              <a:t> </a:t>
            </a:r>
            <a:r>
              <a:rPr lang="ru-RU" sz="4000" dirty="0" err="1">
                <a:latin typeface="Times New Roman" pitchFamily="18" charset="0"/>
                <a:cs typeface="Times New Roman" pitchFamily="18" charset="0"/>
              </a:rPr>
              <a:t>таяқшаның орнын</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ауыстырып</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масаны</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бақалмен жабыңдар</a:t>
            </a:r>
            <a:endParaRPr lang="ru-RU" sz="4000" dirty="0">
              <a:latin typeface="Times New Roman" pitchFamily="18" charset="0"/>
              <a:cs typeface="Times New Roman" pitchFamily="18" charset="0"/>
            </a:endParaRPr>
          </a:p>
        </p:txBody>
      </p:sp>
      <p:sp>
        <p:nvSpPr>
          <p:cNvPr id="77830" name="Rectangle 4"/>
          <p:cNvSpPr>
            <a:spLocks noChangeArrowheads="1"/>
          </p:cNvSpPr>
          <p:nvPr/>
        </p:nvSpPr>
        <p:spPr bwMode="auto">
          <a:xfrm>
            <a:off x="0" y="293688"/>
            <a:ext cx="184150" cy="366712"/>
          </a:xfrm>
          <a:prstGeom prst="rect">
            <a:avLst/>
          </a:prstGeom>
          <a:noFill/>
          <a:ln w="9525">
            <a:noFill/>
            <a:miter lim="800000"/>
            <a:headEnd/>
            <a:tailEnd/>
          </a:ln>
        </p:spPr>
        <p:txBody>
          <a:bodyPr wrap="none" anchor="ctr">
            <a:spAutoFit/>
          </a:bodyPr>
          <a:lstStyle/>
          <a:p>
            <a:pPr algn="l"/>
            <a:endParaRPr lang="ru-RU"/>
          </a:p>
        </p:txBody>
      </p:sp>
      <p:pic>
        <p:nvPicPr>
          <p:cNvPr id="77831" name="Picture 6"/>
          <p:cNvPicPr>
            <a:picLocks noChangeAspect="1" noChangeArrowheads="1"/>
          </p:cNvPicPr>
          <p:nvPr/>
        </p:nvPicPr>
        <p:blipFill>
          <a:blip r:embed="rId2"/>
          <a:srcRect/>
          <a:stretch>
            <a:fillRect/>
          </a:stretch>
        </p:blipFill>
        <p:spPr bwMode="auto">
          <a:xfrm>
            <a:off x="6072198" y="2071678"/>
            <a:ext cx="1296987" cy="1771650"/>
          </a:xfrm>
          <a:prstGeom prst="rect">
            <a:avLst/>
          </a:prstGeom>
          <a:noFill/>
          <a:ln w="9525">
            <a:noFill/>
            <a:miter lim="800000"/>
            <a:headEnd/>
            <a:tailEnd/>
          </a:ln>
        </p:spPr>
      </p:pic>
      <p:sp>
        <p:nvSpPr>
          <p:cNvPr id="10" name="Прямоугольник 9"/>
          <p:cNvSpPr>
            <a:spLocks noChangeArrowheads="1"/>
          </p:cNvSpPr>
          <p:nvPr/>
        </p:nvSpPr>
        <p:spPr bwMode="auto">
          <a:xfrm>
            <a:off x="2124075" y="4797425"/>
            <a:ext cx="2754313" cy="823913"/>
          </a:xfrm>
          <a:prstGeom prst="rect">
            <a:avLst/>
          </a:prstGeom>
          <a:noFill/>
          <a:ln w="9525">
            <a:noFill/>
            <a:miter lim="800000"/>
            <a:headEnd/>
            <a:tailEnd/>
          </a:ln>
        </p:spPr>
        <p:txBody>
          <a:bodyPr wrap="none">
            <a:spAutoFit/>
          </a:bodyPr>
          <a:lstStyle/>
          <a:p>
            <a:pPr algn="l"/>
            <a:r>
              <a:rPr lang="ru-RU">
                <a:latin typeface="Times New Roman" pitchFamily="18" charset="0"/>
                <a:ea typeface="Calibri" pitchFamily="34" charset="0"/>
                <a:cs typeface="Times New Roman" pitchFamily="18" charset="0"/>
              </a:rPr>
              <a:t> </a:t>
            </a:r>
            <a:r>
              <a:rPr lang="ru-RU" sz="4800" i="1">
                <a:solidFill>
                  <a:srgbClr val="06686D"/>
                </a:solidFill>
                <a:effectLst>
                  <a:outerShdw blurRad="38100" dist="38100" dir="2700000" algn="tl">
                    <a:srgbClr val="C0C0C0"/>
                  </a:outerShdw>
                </a:effectLst>
                <a:latin typeface="Times New Roman" pitchFamily="18" charset="0"/>
                <a:ea typeface="Calibri" pitchFamily="34" charset="0"/>
                <a:cs typeface="Times New Roman" pitchFamily="18" charset="0"/>
              </a:rPr>
              <a:t>Жауабы:</a:t>
            </a:r>
            <a:r>
              <a:rPr lang="ru-RU" sz="4800">
                <a:latin typeface="Times New Roman" pitchFamily="18" charset="0"/>
                <a:ea typeface="Calibri" pitchFamily="34" charset="0"/>
                <a:cs typeface="Times New Roman" pitchFamily="18" charset="0"/>
              </a:rPr>
              <a:t> </a:t>
            </a:r>
            <a:endParaRPr lang="ru-RU" sz="4800">
              <a:ea typeface="Calibri" pitchFamily="34" charset="0"/>
              <a:cs typeface="Times New Roman" pitchFamily="18" charset="0"/>
            </a:endParaRPr>
          </a:p>
        </p:txBody>
      </p:sp>
      <p:pic>
        <p:nvPicPr>
          <p:cNvPr id="14" name="Picture 6"/>
          <p:cNvPicPr>
            <a:picLocks noChangeAspect="1" noChangeArrowheads="1"/>
          </p:cNvPicPr>
          <p:nvPr/>
        </p:nvPicPr>
        <p:blipFill>
          <a:blip r:embed="rId2"/>
          <a:srcRect/>
          <a:stretch>
            <a:fillRect/>
          </a:stretch>
        </p:blipFill>
        <p:spPr bwMode="auto">
          <a:xfrm>
            <a:off x="4643438" y="4437063"/>
            <a:ext cx="1296987" cy="1771650"/>
          </a:xfrm>
          <a:prstGeom prst="rect">
            <a:avLst/>
          </a:prstGeom>
          <a:noFill/>
          <a:ln w="9525">
            <a:noFill/>
            <a:miter lim="800000"/>
            <a:headEnd/>
            <a:tailEnd/>
          </a:ln>
        </p:spPr>
      </p:pic>
      <p:grpSp>
        <p:nvGrpSpPr>
          <p:cNvPr id="2" name="Group 23"/>
          <p:cNvGrpSpPr>
            <a:grpSpLocks/>
          </p:cNvGrpSpPr>
          <p:nvPr/>
        </p:nvGrpSpPr>
        <p:grpSpPr bwMode="auto">
          <a:xfrm>
            <a:off x="5076825" y="4797425"/>
            <a:ext cx="395288" cy="503238"/>
            <a:chOff x="4665" y="4005"/>
            <a:chExt cx="585" cy="630"/>
          </a:xfrm>
        </p:grpSpPr>
        <p:cxnSp>
          <p:nvCxnSpPr>
            <p:cNvPr id="77837" name="AutoShape 24"/>
            <p:cNvCxnSpPr>
              <a:cxnSpLocks noChangeShapeType="1"/>
            </p:cNvCxnSpPr>
            <p:nvPr/>
          </p:nvCxnSpPr>
          <p:spPr bwMode="auto">
            <a:xfrm flipH="1">
              <a:off x="4665" y="4005"/>
              <a:ext cx="15" cy="630"/>
            </a:xfrm>
            <a:prstGeom prst="straightConnector1">
              <a:avLst/>
            </a:prstGeom>
            <a:noFill/>
            <a:ln w="98425">
              <a:solidFill>
                <a:schemeClr val="bg1"/>
              </a:solidFill>
              <a:round/>
              <a:headEnd/>
              <a:tailEnd/>
            </a:ln>
          </p:spPr>
        </p:cxnSp>
        <p:cxnSp>
          <p:nvCxnSpPr>
            <p:cNvPr id="77838" name="AutoShape 25"/>
            <p:cNvCxnSpPr>
              <a:cxnSpLocks noChangeShapeType="1"/>
            </p:cNvCxnSpPr>
            <p:nvPr/>
          </p:nvCxnSpPr>
          <p:spPr bwMode="auto">
            <a:xfrm>
              <a:off x="4665" y="4635"/>
              <a:ext cx="585" cy="0"/>
            </a:xfrm>
            <a:prstGeom prst="straightConnector1">
              <a:avLst/>
            </a:prstGeom>
            <a:noFill/>
            <a:ln w="98425">
              <a:solidFill>
                <a:schemeClr val="bg1"/>
              </a:solidFill>
              <a:round/>
              <a:headEnd/>
              <a:tailEnd/>
            </a:ln>
          </p:spPr>
        </p:cxnSp>
      </p:grpSp>
      <p:cxnSp>
        <p:nvCxnSpPr>
          <p:cNvPr id="16" name="Прямая соединительная линия 15"/>
          <p:cNvCxnSpPr/>
          <p:nvPr/>
        </p:nvCxnSpPr>
        <p:spPr>
          <a:xfrm>
            <a:off x="5076825" y="5373688"/>
            <a:ext cx="4318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5076825" y="4868863"/>
            <a:ext cx="0" cy="4318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AutoShape 9">
            <a:hlinkClick r:id="rId3" action="ppaction://hlinksldjump" highlightClick="1"/>
          </p:cNvPr>
          <p:cNvSpPr>
            <a:spLocks noChangeArrowheads="1"/>
          </p:cNvSpPr>
          <p:nvPr/>
        </p:nvSpPr>
        <p:spPr bwMode="auto">
          <a:xfrm>
            <a:off x="7000892" y="6143644"/>
            <a:ext cx="2000264"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Сусындар</a:t>
            </a:r>
            <a:endParaRPr lang="ru-RU" sz="2800" dirty="0">
              <a:solidFill>
                <a:schemeClr val="bg1"/>
              </a:solidFill>
            </a:endParaRPr>
          </a:p>
        </p:txBody>
      </p:sp>
      <p:pic>
        <p:nvPicPr>
          <p:cNvPr id="14338" name="Picture 2" descr="C:\Users\Ерасыл\Desktop\index.jpg"/>
          <p:cNvPicPr>
            <a:picLocks noChangeAspect="1" noChangeArrowheads="1"/>
          </p:cNvPicPr>
          <p:nvPr/>
        </p:nvPicPr>
        <p:blipFill>
          <a:blip r:embed="rId4"/>
          <a:srcRect/>
          <a:stretch>
            <a:fillRect/>
          </a:stretch>
        </p:blipFill>
        <p:spPr bwMode="auto">
          <a:xfrm>
            <a:off x="6072197" y="0"/>
            <a:ext cx="2331253" cy="1357298"/>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ppt_w</p:attrName>
                                        </p:attrNameLst>
                                      </p:cBhvr>
                                      <p:tavLst>
                                        <p:tav tm="0">
                                          <p:val>
                                            <p:fltVal val="0"/>
                                          </p:val>
                                        </p:tav>
                                        <p:tav tm="100000">
                                          <p:val>
                                            <p:strVal val="#ppt_w"/>
                                          </p:val>
                                        </p:tav>
                                      </p:tavLst>
                                    </p:anim>
                                    <p:anim calcmode="lin" valueType="num">
                                      <p:cBhvr>
                                        <p:cTn id="17" dur="500" fill="hold"/>
                                        <p:tgtEl>
                                          <p:spTgt spid="17"/>
                                        </p:tgtEl>
                                        <p:attrNameLst>
                                          <p:attrName>ppt_h</p:attrName>
                                        </p:attrNameLst>
                                      </p:cBhvr>
                                      <p:tavLst>
                                        <p:tav tm="0">
                                          <p:val>
                                            <p:fltVal val="0"/>
                                          </p:val>
                                        </p:tav>
                                        <p:tav tm="100000">
                                          <p:val>
                                            <p:strVal val="#ppt_h"/>
                                          </p:val>
                                        </p:tav>
                                      </p:tavLst>
                                    </p:anim>
                                  </p:childTnLst>
                                </p:cTn>
                              </p:par>
                            </p:childTnLst>
                          </p:cTn>
                        </p:par>
                        <p:par>
                          <p:cTn id="18" fill="hold">
                            <p:stCondLst>
                              <p:cond delay="1000"/>
                            </p:stCondLst>
                            <p:childTnLst>
                              <p:par>
                                <p:cTn id="19" presetID="63" presetClass="path" presetSubtype="0" accel="50000" decel="50000" fill="hold" nodeType="afterEffect">
                                  <p:stCondLst>
                                    <p:cond delay="0"/>
                                  </p:stCondLst>
                                  <p:childTnLst>
                                    <p:animMotion origin="layout" path="M 2.5E-6 -1.11111E-6 L 0.02361 -1.11111E-6 " pathEditMode="relative" rAng="0" ptsTypes="AA">
                                      <p:cBhvr>
                                        <p:cTn id="20" dur="2000" fill="hold"/>
                                        <p:tgtEl>
                                          <p:spTgt spid="16"/>
                                        </p:tgtEl>
                                        <p:attrNameLst>
                                          <p:attrName>ppt_x</p:attrName>
                                          <p:attrName>ppt_y</p:attrName>
                                        </p:attrNameLst>
                                      </p:cBhvr>
                                      <p:rCtr x="12" y="0"/>
                                    </p:animMotion>
                                  </p:childTnLst>
                                </p:cTn>
                              </p:par>
                            </p:childTnLst>
                          </p:cTn>
                        </p:par>
                        <p:par>
                          <p:cTn id="21" fill="hold">
                            <p:stCondLst>
                              <p:cond delay="3000"/>
                            </p:stCondLst>
                            <p:childTnLst>
                              <p:par>
                                <p:cTn id="22" presetID="63" presetClass="path" presetSubtype="0" accel="50000" decel="50000" fill="hold" nodeType="afterEffect">
                                  <p:stCondLst>
                                    <p:cond delay="0"/>
                                  </p:stCondLst>
                                  <p:childTnLst>
                                    <p:animMotion origin="layout" path="M 3.61111E-6 1.85185E-6 L 0.07882 0.07361 " pathEditMode="relative" rAng="0" ptsTypes="AA">
                                      <p:cBhvr>
                                        <p:cTn id="23" dur="2000" fill="hold"/>
                                        <p:tgtEl>
                                          <p:spTgt spid="17"/>
                                        </p:tgtEl>
                                        <p:attrNameLst>
                                          <p:attrName>ppt_x</p:attrName>
                                          <p:attrName>ppt_y</p:attrName>
                                        </p:attrNameLst>
                                      </p:cBhvr>
                                      <p:rCtr x="39" y="37"/>
                                    </p:animMotion>
                                  </p:childTnLst>
                                </p:cTn>
                              </p:par>
                              <p:par>
                                <p:cTn id="24" presetID="23" presetClass="entr" presetSubtype="16"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p:cTn id="26" dur="500" fill="hold"/>
                                        <p:tgtEl>
                                          <p:spTgt spid="2"/>
                                        </p:tgtEl>
                                        <p:attrNameLst>
                                          <p:attrName>ppt_w</p:attrName>
                                        </p:attrNameLst>
                                      </p:cBhvr>
                                      <p:tavLst>
                                        <p:tav tm="0">
                                          <p:val>
                                            <p:fltVal val="0"/>
                                          </p:val>
                                        </p:tav>
                                        <p:tav tm="100000">
                                          <p:val>
                                            <p:strVal val="#ppt_w"/>
                                          </p:val>
                                        </p:tav>
                                      </p:tavLst>
                                    </p:anim>
                                    <p:anim calcmode="lin" valueType="num">
                                      <p:cBhvr>
                                        <p:cTn id="27"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8853" name="Picture 1"/>
          <p:cNvPicPr>
            <a:picLocks noChangeAspect="1" noChangeArrowheads="1"/>
          </p:cNvPicPr>
          <p:nvPr/>
        </p:nvPicPr>
        <p:blipFill>
          <a:blip r:embed="rId2"/>
          <a:srcRect/>
          <a:stretch>
            <a:fillRect/>
          </a:stretch>
        </p:blipFill>
        <p:spPr bwMode="auto">
          <a:xfrm>
            <a:off x="3929058" y="2357430"/>
            <a:ext cx="2062162" cy="1366838"/>
          </a:xfrm>
          <a:prstGeom prst="rect">
            <a:avLst/>
          </a:prstGeom>
          <a:noFill/>
          <a:ln w="9525">
            <a:noFill/>
            <a:miter lim="800000"/>
            <a:headEnd/>
            <a:tailEnd/>
          </a:ln>
        </p:spPr>
      </p:pic>
      <p:sp>
        <p:nvSpPr>
          <p:cNvPr id="78854" name="Rectangle 3"/>
          <p:cNvSpPr>
            <a:spLocks noChangeArrowheads="1"/>
          </p:cNvSpPr>
          <p:nvPr/>
        </p:nvSpPr>
        <p:spPr bwMode="auto">
          <a:xfrm>
            <a:off x="1187450" y="357166"/>
            <a:ext cx="7777163" cy="2554545"/>
          </a:xfrm>
          <a:prstGeom prst="rect">
            <a:avLst/>
          </a:prstGeom>
          <a:noFill/>
          <a:ln w="9525">
            <a:noFill/>
            <a:miter lim="800000"/>
            <a:headEnd/>
            <a:tailEnd/>
          </a:ln>
        </p:spPr>
        <p:txBody>
          <a:bodyPr wrap="square" anchor="ctr">
            <a:spAutoFit/>
          </a:bodyPr>
          <a:lstStyle/>
          <a:p>
            <a:pPr indent="228600" algn="ctr" eaLnBrk="0" hangingPunct="0">
              <a:tabLst>
                <a:tab pos="228600" algn="l"/>
                <a:tab pos="1485900" algn="l"/>
                <a:tab pos="2143125" algn="l"/>
                <a:tab pos="4371975" algn="l"/>
              </a:tabLst>
            </a:pPr>
            <a:r>
              <a:rPr lang="ru-RU" sz="4000" dirty="0" smtClean="0">
                <a:solidFill>
                  <a:srgbClr val="7030A0"/>
                </a:solidFill>
                <a:latin typeface="Times New Roman" pitchFamily="18" charset="0"/>
                <a:cs typeface="Times New Roman" pitchFamily="18" charset="0"/>
              </a:rPr>
              <a:t>Кисель</a:t>
            </a:r>
            <a:r>
              <a:rPr lang="ru-RU" sz="4000" dirty="0" smtClean="0">
                <a:latin typeface="Times New Roman" pitchFamily="18" charset="0"/>
                <a:cs typeface="Times New Roman" pitchFamily="18" charset="0"/>
              </a:rPr>
              <a:t> </a:t>
            </a:r>
          </a:p>
          <a:p>
            <a:pPr indent="228600" algn="ctr" eaLnBrk="0" hangingPunct="0">
              <a:tabLst>
                <a:tab pos="228600" algn="l"/>
                <a:tab pos="1485900" algn="l"/>
                <a:tab pos="2143125" algn="l"/>
                <a:tab pos="4371975" algn="l"/>
              </a:tabLst>
            </a:pPr>
            <a:endParaRPr lang="ru-RU" sz="4000" dirty="0" smtClean="0">
              <a:latin typeface="Times New Roman" pitchFamily="18" charset="0"/>
              <a:cs typeface="Times New Roman" pitchFamily="18" charset="0"/>
            </a:endParaRPr>
          </a:p>
          <a:p>
            <a:pPr indent="228600" eaLnBrk="0" hangingPunct="0">
              <a:tabLst>
                <a:tab pos="228600" algn="l"/>
                <a:tab pos="1485900" algn="l"/>
                <a:tab pos="2143125" algn="l"/>
                <a:tab pos="4371975" algn="l"/>
              </a:tabLst>
            </a:pPr>
            <a:r>
              <a:rPr lang="ru-RU" sz="4000" dirty="0" err="1" smtClean="0">
                <a:latin typeface="Times New Roman" pitchFamily="18" charset="0"/>
                <a:cs typeface="Times New Roman" pitchFamily="18" charset="0"/>
              </a:rPr>
              <a:t>Екі</a:t>
            </a:r>
            <a:r>
              <a:rPr lang="ru-RU" sz="4000" dirty="0" smtClean="0">
                <a:latin typeface="Times New Roman" pitchFamily="18" charset="0"/>
                <a:cs typeface="Times New Roman" pitchFamily="18" charset="0"/>
              </a:rPr>
              <a:t> </a:t>
            </a:r>
            <a:r>
              <a:rPr lang="ru-RU" sz="4000" dirty="0" err="1">
                <a:latin typeface="Times New Roman" pitchFamily="18" charset="0"/>
                <a:cs typeface="Times New Roman" pitchFamily="18" charset="0"/>
              </a:rPr>
              <a:t>таяқшаны алып</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төрт шаршы</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құрыңдар</a:t>
            </a:r>
            <a:endParaRPr lang="ru-RU" sz="4000" dirty="0">
              <a:ea typeface="Calibri" pitchFamily="34" charset="0"/>
              <a:cs typeface="Times New Roman" pitchFamily="18" charset="0"/>
            </a:endParaRPr>
          </a:p>
        </p:txBody>
      </p:sp>
      <p:sp>
        <p:nvSpPr>
          <p:cNvPr id="78855" name="Rectangle 4"/>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algn="l"/>
            <a:endParaRPr lang="ru-RU"/>
          </a:p>
        </p:txBody>
      </p:sp>
      <p:sp>
        <p:nvSpPr>
          <p:cNvPr id="10" name="Прямоугольник 9"/>
          <p:cNvSpPr>
            <a:spLocks noChangeArrowheads="1"/>
          </p:cNvSpPr>
          <p:nvPr/>
        </p:nvSpPr>
        <p:spPr bwMode="auto">
          <a:xfrm>
            <a:off x="2124075" y="4797425"/>
            <a:ext cx="2754313" cy="823913"/>
          </a:xfrm>
          <a:prstGeom prst="rect">
            <a:avLst/>
          </a:prstGeom>
          <a:noFill/>
          <a:ln w="9525">
            <a:noFill/>
            <a:miter lim="800000"/>
            <a:headEnd/>
            <a:tailEnd/>
          </a:ln>
        </p:spPr>
        <p:txBody>
          <a:bodyPr wrap="none">
            <a:spAutoFit/>
          </a:bodyPr>
          <a:lstStyle/>
          <a:p>
            <a:pPr algn="l"/>
            <a:r>
              <a:rPr lang="ru-RU">
                <a:latin typeface="Times New Roman" pitchFamily="18" charset="0"/>
                <a:ea typeface="Calibri" pitchFamily="34" charset="0"/>
                <a:cs typeface="Times New Roman" pitchFamily="18" charset="0"/>
              </a:rPr>
              <a:t> </a:t>
            </a:r>
            <a:r>
              <a:rPr lang="ru-RU" sz="4800" i="1">
                <a:solidFill>
                  <a:srgbClr val="06686D"/>
                </a:solidFill>
                <a:effectLst>
                  <a:outerShdw blurRad="38100" dist="38100" dir="2700000" algn="tl">
                    <a:srgbClr val="C0C0C0"/>
                  </a:outerShdw>
                </a:effectLst>
                <a:latin typeface="Times New Roman" pitchFamily="18" charset="0"/>
                <a:ea typeface="Calibri" pitchFamily="34" charset="0"/>
                <a:cs typeface="Times New Roman" pitchFamily="18" charset="0"/>
              </a:rPr>
              <a:t>Жауабы:</a:t>
            </a:r>
            <a:r>
              <a:rPr lang="ru-RU" sz="4800">
                <a:latin typeface="Times New Roman" pitchFamily="18" charset="0"/>
                <a:ea typeface="Calibri" pitchFamily="34" charset="0"/>
                <a:cs typeface="Times New Roman" pitchFamily="18" charset="0"/>
              </a:rPr>
              <a:t> </a:t>
            </a:r>
            <a:endParaRPr lang="ru-RU" sz="4800">
              <a:ea typeface="Calibri" pitchFamily="34" charset="0"/>
              <a:cs typeface="Times New Roman" pitchFamily="18" charset="0"/>
            </a:endParaRPr>
          </a:p>
        </p:txBody>
      </p:sp>
      <p:pic>
        <p:nvPicPr>
          <p:cNvPr id="11" name="Picture 1"/>
          <p:cNvPicPr>
            <a:picLocks noChangeAspect="1" noChangeArrowheads="1"/>
          </p:cNvPicPr>
          <p:nvPr/>
        </p:nvPicPr>
        <p:blipFill>
          <a:blip r:embed="rId2"/>
          <a:srcRect/>
          <a:stretch>
            <a:fillRect/>
          </a:stretch>
        </p:blipFill>
        <p:spPr bwMode="auto">
          <a:xfrm>
            <a:off x="4427538" y="4652963"/>
            <a:ext cx="2062162" cy="1366837"/>
          </a:xfrm>
          <a:prstGeom prst="rect">
            <a:avLst/>
          </a:prstGeom>
          <a:noFill/>
          <a:ln w="9525">
            <a:noFill/>
            <a:miter lim="800000"/>
            <a:headEnd/>
            <a:tailEnd/>
          </a:ln>
        </p:spPr>
      </p:pic>
      <p:cxnSp>
        <p:nvCxnSpPr>
          <p:cNvPr id="14" name="AutoShape 25"/>
          <p:cNvCxnSpPr>
            <a:cxnSpLocks noChangeShapeType="1"/>
          </p:cNvCxnSpPr>
          <p:nvPr/>
        </p:nvCxnSpPr>
        <p:spPr bwMode="auto">
          <a:xfrm>
            <a:off x="5435600" y="5013325"/>
            <a:ext cx="396875" cy="0"/>
          </a:xfrm>
          <a:prstGeom prst="straightConnector1">
            <a:avLst/>
          </a:prstGeom>
          <a:noFill/>
          <a:ln w="98425">
            <a:solidFill>
              <a:schemeClr val="bg1"/>
            </a:solidFill>
            <a:round/>
            <a:headEnd/>
            <a:tailEnd/>
          </a:ln>
        </p:spPr>
      </p:cxnSp>
      <p:cxnSp>
        <p:nvCxnSpPr>
          <p:cNvPr id="15" name="AutoShape 25"/>
          <p:cNvCxnSpPr>
            <a:cxnSpLocks noChangeShapeType="1"/>
          </p:cNvCxnSpPr>
          <p:nvPr/>
        </p:nvCxnSpPr>
        <p:spPr bwMode="auto">
          <a:xfrm>
            <a:off x="5076825" y="5661025"/>
            <a:ext cx="395288" cy="0"/>
          </a:xfrm>
          <a:prstGeom prst="straightConnector1">
            <a:avLst/>
          </a:prstGeom>
          <a:noFill/>
          <a:ln w="98425">
            <a:solidFill>
              <a:schemeClr val="bg1"/>
            </a:solidFill>
            <a:round/>
            <a:headEnd/>
            <a:tailEnd/>
          </a:ln>
        </p:spPr>
      </p:cxnSp>
      <p:sp>
        <p:nvSpPr>
          <p:cNvPr id="12" name="AutoShape 9">
            <a:hlinkClick r:id="rId3" action="ppaction://hlinksldjump" highlightClick="1"/>
          </p:cNvPr>
          <p:cNvSpPr>
            <a:spLocks noChangeArrowheads="1"/>
          </p:cNvSpPr>
          <p:nvPr/>
        </p:nvSpPr>
        <p:spPr bwMode="auto">
          <a:xfrm>
            <a:off x="7000892" y="6143644"/>
            <a:ext cx="2000264"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Сусындар</a:t>
            </a:r>
            <a:endParaRPr lang="ru-RU" sz="2800" dirty="0">
              <a:solidFill>
                <a:schemeClr val="bg1"/>
              </a:solidFill>
            </a:endParaRPr>
          </a:p>
        </p:txBody>
      </p:sp>
      <p:pic>
        <p:nvPicPr>
          <p:cNvPr id="15362" name="Picture 2" descr="C:\Users\Ерасыл\Desktop\index.jpg"/>
          <p:cNvPicPr>
            <a:picLocks noChangeAspect="1" noChangeArrowheads="1"/>
          </p:cNvPicPr>
          <p:nvPr/>
        </p:nvPicPr>
        <p:blipFill>
          <a:blip r:embed="rId4"/>
          <a:srcRect/>
          <a:stretch>
            <a:fillRect/>
          </a:stretch>
        </p:blipFill>
        <p:spPr bwMode="auto">
          <a:xfrm>
            <a:off x="6643702" y="214290"/>
            <a:ext cx="1857388" cy="156210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par>
                          <p:cTn id="15" fill="hold">
                            <p:stCondLst>
                              <p:cond delay="1000"/>
                            </p:stCondLst>
                            <p:childTnLst>
                              <p:par>
                                <p:cTn id="16" presetID="53" presetClass="entr" presetSubtype="0"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877" name="Rectangle 3"/>
          <p:cNvSpPr>
            <a:spLocks noChangeArrowheads="1"/>
          </p:cNvSpPr>
          <p:nvPr/>
        </p:nvSpPr>
        <p:spPr bwMode="auto">
          <a:xfrm>
            <a:off x="1150938" y="1138238"/>
            <a:ext cx="7993062" cy="1098550"/>
          </a:xfrm>
          <a:prstGeom prst="rect">
            <a:avLst/>
          </a:prstGeom>
          <a:noFill/>
          <a:ln w="9525">
            <a:noFill/>
            <a:miter lim="800000"/>
            <a:headEnd/>
            <a:tailEnd/>
          </a:ln>
        </p:spPr>
        <p:txBody>
          <a:bodyPr anchor="ctr">
            <a:spAutoFit/>
          </a:bodyPr>
          <a:lstStyle/>
          <a:p>
            <a:pPr indent="228600" algn="l" eaLnBrk="0" hangingPunct="0">
              <a:tabLst>
                <a:tab pos="228600" algn="l"/>
                <a:tab pos="1485900" algn="l"/>
                <a:tab pos="2143125" algn="l"/>
                <a:tab pos="4371975" algn="l"/>
              </a:tabLst>
            </a:pPr>
            <a:endParaRPr lang="ru-RU" sz="4800">
              <a:latin typeface="Times New Roman" pitchFamily="18" charset="0"/>
              <a:ea typeface="Calibri" pitchFamily="34" charset="0"/>
              <a:cs typeface="Times New Roman" pitchFamily="18" charset="0"/>
            </a:endParaRPr>
          </a:p>
          <a:p>
            <a:pPr indent="228600" algn="l" eaLnBrk="0" hangingPunct="0">
              <a:tabLst>
                <a:tab pos="228600" algn="l"/>
                <a:tab pos="1485900" algn="l"/>
                <a:tab pos="2143125" algn="l"/>
                <a:tab pos="4371975" algn="l"/>
              </a:tabLst>
            </a:pPr>
            <a:endParaRPr lang="ru-RU">
              <a:ea typeface="Calibri" pitchFamily="34" charset="0"/>
              <a:cs typeface="Times New Roman" pitchFamily="18" charset="0"/>
            </a:endParaRPr>
          </a:p>
        </p:txBody>
      </p:sp>
      <p:sp>
        <p:nvSpPr>
          <p:cNvPr id="79878" name="Rectangle 4"/>
          <p:cNvSpPr>
            <a:spLocks noChangeArrowheads="1"/>
          </p:cNvSpPr>
          <p:nvPr/>
        </p:nvSpPr>
        <p:spPr bwMode="auto">
          <a:xfrm>
            <a:off x="1187450" y="500042"/>
            <a:ext cx="7381875" cy="3785652"/>
          </a:xfrm>
          <a:prstGeom prst="rect">
            <a:avLst/>
          </a:prstGeom>
          <a:noFill/>
          <a:ln w="9525">
            <a:noFill/>
            <a:miter lim="800000"/>
            <a:headEnd/>
            <a:tailEnd/>
          </a:ln>
        </p:spPr>
        <p:txBody>
          <a:bodyPr wrap="square" anchor="ctr">
            <a:spAutoFit/>
          </a:bodyPr>
          <a:lstStyle/>
          <a:p>
            <a:pPr indent="228600" algn="ctr" eaLnBrk="0" hangingPunct="0">
              <a:tabLst>
                <a:tab pos="1485900" algn="l"/>
                <a:tab pos="2143125" algn="l"/>
                <a:tab pos="4371975" algn="l"/>
              </a:tabLst>
            </a:pPr>
            <a:r>
              <a:rPr lang="ru-RU" sz="4000" dirty="0" smtClean="0">
                <a:solidFill>
                  <a:srgbClr val="7030A0"/>
                </a:solidFill>
                <a:latin typeface="Times New Roman" pitchFamily="18" charset="0"/>
                <a:cs typeface="Times New Roman" pitchFamily="18" charset="0"/>
              </a:rPr>
              <a:t>Сок</a:t>
            </a:r>
          </a:p>
          <a:p>
            <a:pPr indent="228600" algn="ctr" eaLnBrk="0" hangingPunct="0">
              <a:tabLst>
                <a:tab pos="1485900" algn="l"/>
                <a:tab pos="2143125" algn="l"/>
                <a:tab pos="4371975" algn="l"/>
              </a:tabLst>
            </a:pPr>
            <a:endParaRPr lang="ru-RU" sz="4000" dirty="0" smtClean="0">
              <a:solidFill>
                <a:srgbClr val="7030A0"/>
              </a:solidFill>
              <a:latin typeface="Times New Roman" pitchFamily="18" charset="0"/>
              <a:cs typeface="Times New Roman" pitchFamily="18" charset="0"/>
            </a:endParaRPr>
          </a:p>
          <a:p>
            <a:pPr indent="228600" algn="ctr" eaLnBrk="0" hangingPunct="0">
              <a:tabLst>
                <a:tab pos="1485900" algn="l"/>
                <a:tab pos="2143125" algn="l"/>
                <a:tab pos="4371975" algn="l"/>
              </a:tabLst>
            </a:pPr>
            <a:endParaRPr lang="ru-RU" sz="4000" dirty="0" smtClean="0">
              <a:latin typeface="Times New Roman" pitchFamily="18" charset="0"/>
              <a:cs typeface="Times New Roman" pitchFamily="18" charset="0"/>
            </a:endParaRPr>
          </a:p>
          <a:p>
            <a:pPr indent="228600" algn="ctr" eaLnBrk="0" hangingPunct="0">
              <a:tabLst>
                <a:tab pos="1485900" algn="l"/>
                <a:tab pos="2143125" algn="l"/>
                <a:tab pos="4371975" algn="l"/>
              </a:tabLst>
            </a:pPr>
            <a:r>
              <a:rPr lang="ru-RU" sz="4000" dirty="0" err="1" smtClean="0">
                <a:latin typeface="Times New Roman" pitchFamily="18" charset="0"/>
                <a:cs typeface="Times New Roman" pitchFamily="18" charset="0"/>
              </a:rPr>
              <a:t>Теңдеу </a:t>
            </a:r>
            <a:r>
              <a:rPr lang="ru-RU" sz="4000" dirty="0" err="1">
                <a:latin typeface="Times New Roman" pitchFamily="18" charset="0"/>
                <a:cs typeface="Times New Roman" pitchFamily="18" charset="0"/>
              </a:rPr>
              <a:t>дұрыс </a:t>
            </a:r>
            <a:r>
              <a:rPr lang="ru-RU" sz="4000" dirty="0">
                <a:latin typeface="Times New Roman" pitchFamily="18" charset="0"/>
                <a:cs typeface="Times New Roman" pitchFamily="18" charset="0"/>
              </a:rPr>
              <a:t>болу </a:t>
            </a:r>
            <a:r>
              <a:rPr lang="ru-RU" sz="4000" dirty="0" err="1">
                <a:latin typeface="Times New Roman" pitchFamily="18" charset="0"/>
                <a:cs typeface="Times New Roman" pitchFamily="18" charset="0"/>
              </a:rPr>
              <a:t>үшін</a:t>
            </a:r>
            <a:r>
              <a:rPr lang="ru-RU" sz="4000" dirty="0">
                <a:latin typeface="Times New Roman" pitchFamily="18" charset="0"/>
                <a:cs typeface="Times New Roman" pitchFamily="18" charset="0"/>
              </a:rPr>
              <a:t>,</a:t>
            </a:r>
          </a:p>
          <a:p>
            <a:pPr indent="228600" algn="ctr" eaLnBrk="0" hangingPunct="0">
              <a:tabLst>
                <a:tab pos="1485900" algn="l"/>
                <a:tab pos="2143125" algn="l"/>
                <a:tab pos="4371975" algn="l"/>
              </a:tabLst>
            </a:pPr>
            <a:r>
              <a:rPr lang="ru-RU" sz="4000" dirty="0">
                <a:latin typeface="Times New Roman" pitchFamily="18" charset="0"/>
                <a:cs typeface="Times New Roman" pitchFamily="18" charset="0"/>
              </a:rPr>
              <a:t>1 </a:t>
            </a:r>
            <a:r>
              <a:rPr lang="ru-RU" sz="4000" dirty="0" err="1">
                <a:latin typeface="Times New Roman" pitchFamily="18" charset="0"/>
                <a:cs typeface="Times New Roman" pitchFamily="18" charset="0"/>
              </a:rPr>
              <a:t>таяқшаның орнын</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ауыстырыңдар</a:t>
            </a:r>
            <a:endParaRPr lang="ru-RU" sz="4000" dirty="0">
              <a:latin typeface="Times New Roman" pitchFamily="18" charset="0"/>
              <a:cs typeface="Times New Roman" pitchFamily="18" charset="0"/>
            </a:endParaRPr>
          </a:p>
        </p:txBody>
      </p:sp>
      <p:pic>
        <p:nvPicPr>
          <p:cNvPr id="79879" name="Picture 2"/>
          <p:cNvPicPr>
            <a:picLocks noChangeAspect="1" noChangeArrowheads="1"/>
          </p:cNvPicPr>
          <p:nvPr/>
        </p:nvPicPr>
        <p:blipFill>
          <a:blip r:embed="rId2"/>
          <a:srcRect/>
          <a:stretch>
            <a:fillRect/>
          </a:stretch>
        </p:blipFill>
        <p:spPr bwMode="auto">
          <a:xfrm>
            <a:off x="2928926" y="1571612"/>
            <a:ext cx="3779838" cy="703278"/>
          </a:xfrm>
          <a:prstGeom prst="rect">
            <a:avLst/>
          </a:prstGeom>
          <a:noFill/>
          <a:ln w="9525">
            <a:noFill/>
            <a:miter lim="800000"/>
            <a:headEnd/>
            <a:tailEnd/>
          </a:ln>
        </p:spPr>
      </p:pic>
      <p:sp>
        <p:nvSpPr>
          <p:cNvPr id="10" name="Прямоугольник 9"/>
          <p:cNvSpPr>
            <a:spLocks noChangeArrowheads="1"/>
          </p:cNvSpPr>
          <p:nvPr/>
        </p:nvSpPr>
        <p:spPr bwMode="auto">
          <a:xfrm>
            <a:off x="2124075" y="4797425"/>
            <a:ext cx="2754313" cy="823913"/>
          </a:xfrm>
          <a:prstGeom prst="rect">
            <a:avLst/>
          </a:prstGeom>
          <a:noFill/>
          <a:ln w="9525">
            <a:noFill/>
            <a:miter lim="800000"/>
            <a:headEnd/>
            <a:tailEnd/>
          </a:ln>
        </p:spPr>
        <p:txBody>
          <a:bodyPr wrap="none">
            <a:spAutoFit/>
          </a:bodyPr>
          <a:lstStyle/>
          <a:p>
            <a:pPr algn="l"/>
            <a:r>
              <a:rPr lang="ru-RU">
                <a:latin typeface="Times New Roman" pitchFamily="18" charset="0"/>
                <a:ea typeface="Calibri" pitchFamily="34" charset="0"/>
                <a:cs typeface="Times New Roman" pitchFamily="18" charset="0"/>
              </a:rPr>
              <a:t> </a:t>
            </a:r>
            <a:r>
              <a:rPr lang="ru-RU" sz="4800" i="1">
                <a:solidFill>
                  <a:srgbClr val="06686D"/>
                </a:solidFill>
                <a:effectLst>
                  <a:outerShdw blurRad="38100" dist="38100" dir="2700000" algn="tl">
                    <a:srgbClr val="C0C0C0"/>
                  </a:outerShdw>
                </a:effectLst>
                <a:latin typeface="Times New Roman" pitchFamily="18" charset="0"/>
                <a:ea typeface="Calibri" pitchFamily="34" charset="0"/>
                <a:cs typeface="Times New Roman" pitchFamily="18" charset="0"/>
              </a:rPr>
              <a:t>Жауабы:</a:t>
            </a:r>
            <a:r>
              <a:rPr lang="ru-RU" sz="4800">
                <a:latin typeface="Times New Roman" pitchFamily="18" charset="0"/>
                <a:ea typeface="Calibri" pitchFamily="34" charset="0"/>
                <a:cs typeface="Times New Roman" pitchFamily="18" charset="0"/>
              </a:rPr>
              <a:t> </a:t>
            </a:r>
            <a:endParaRPr lang="ru-RU" sz="4800">
              <a:ea typeface="Calibri" pitchFamily="34" charset="0"/>
              <a:cs typeface="Times New Roman" pitchFamily="18" charset="0"/>
            </a:endParaRPr>
          </a:p>
        </p:txBody>
      </p:sp>
      <p:pic>
        <p:nvPicPr>
          <p:cNvPr id="11" name="Picture 2"/>
          <p:cNvPicPr>
            <a:picLocks noChangeAspect="1" noChangeArrowheads="1"/>
          </p:cNvPicPr>
          <p:nvPr/>
        </p:nvPicPr>
        <p:blipFill>
          <a:blip r:embed="rId2"/>
          <a:srcRect/>
          <a:stretch>
            <a:fillRect/>
          </a:stretch>
        </p:blipFill>
        <p:spPr bwMode="auto">
          <a:xfrm>
            <a:off x="4143372" y="5429264"/>
            <a:ext cx="3779838" cy="792163"/>
          </a:xfrm>
          <a:prstGeom prst="rect">
            <a:avLst/>
          </a:prstGeom>
          <a:noFill/>
          <a:ln w="9525">
            <a:noFill/>
            <a:miter lim="800000"/>
            <a:headEnd/>
            <a:tailEnd/>
          </a:ln>
        </p:spPr>
      </p:pic>
      <p:cxnSp>
        <p:nvCxnSpPr>
          <p:cNvPr id="12" name="AutoShape 25"/>
          <p:cNvCxnSpPr>
            <a:cxnSpLocks noChangeShapeType="1"/>
          </p:cNvCxnSpPr>
          <p:nvPr/>
        </p:nvCxnSpPr>
        <p:spPr bwMode="auto">
          <a:xfrm>
            <a:off x="7164388" y="5516563"/>
            <a:ext cx="0" cy="576262"/>
          </a:xfrm>
          <a:prstGeom prst="straightConnector1">
            <a:avLst/>
          </a:prstGeom>
          <a:noFill/>
          <a:ln w="98425">
            <a:solidFill>
              <a:schemeClr val="bg1"/>
            </a:solidFill>
            <a:round/>
            <a:headEnd/>
            <a:tailEnd/>
          </a:ln>
        </p:spPr>
      </p:cxnSp>
      <p:cxnSp>
        <p:nvCxnSpPr>
          <p:cNvPr id="15" name="Прямая соединительная линия 14"/>
          <p:cNvCxnSpPr/>
          <p:nvPr/>
        </p:nvCxnSpPr>
        <p:spPr>
          <a:xfrm flipH="1">
            <a:off x="7164388" y="5589588"/>
            <a:ext cx="0" cy="46831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3" name="AutoShape 9">
            <a:hlinkClick r:id="rId3" action="ppaction://hlinksldjump" highlightClick="1"/>
          </p:cNvPr>
          <p:cNvSpPr>
            <a:spLocks noChangeArrowheads="1"/>
          </p:cNvSpPr>
          <p:nvPr/>
        </p:nvSpPr>
        <p:spPr bwMode="auto">
          <a:xfrm>
            <a:off x="7072330" y="6143644"/>
            <a:ext cx="1928826" cy="571480"/>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Сусындар</a:t>
            </a:r>
            <a:endParaRPr lang="ru-RU" sz="2800" dirty="0">
              <a:solidFill>
                <a:schemeClr val="bg1"/>
              </a:solidFill>
            </a:endParaRPr>
          </a:p>
        </p:txBody>
      </p:sp>
      <p:pic>
        <p:nvPicPr>
          <p:cNvPr id="16386" name="Picture 2" descr="C:\Users\Ерасыл\Desktop\index.jpg"/>
          <p:cNvPicPr>
            <a:picLocks noChangeAspect="1" noChangeArrowheads="1"/>
          </p:cNvPicPr>
          <p:nvPr/>
        </p:nvPicPr>
        <p:blipFill>
          <a:blip r:embed="rId4"/>
          <a:srcRect/>
          <a:stretch>
            <a:fillRect/>
          </a:stretch>
        </p:blipFill>
        <p:spPr bwMode="auto">
          <a:xfrm>
            <a:off x="6286512" y="214290"/>
            <a:ext cx="2071702" cy="1423989"/>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53"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63" presetClass="path" presetSubtype="0" accel="50000" decel="50000" fill="hold" nodeType="withEffect">
                                  <p:stCondLst>
                                    <p:cond delay="0"/>
                                  </p:stCondLst>
                                  <p:childTnLst>
                                    <p:animMotion origin="layout" path="M -0.19688 -0.00232 L -0.00781 0.00277 " pathEditMode="relative" rAng="0" ptsTypes="AA">
                                      <p:cBhvr>
                                        <p:cTn id="21" dur="2000" spd="-100000" fill="hold"/>
                                        <p:tgtEl>
                                          <p:spTgt spid="15"/>
                                        </p:tgtEl>
                                        <p:attrNameLst>
                                          <p:attrName>ppt_x</p:attrName>
                                          <p:attrName>ppt_y</p:attrName>
                                        </p:attrNameLst>
                                      </p:cBhvr>
                                      <p:rCtr x="94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4400" dirty="0" smtClean="0">
                <a:solidFill>
                  <a:srgbClr val="C00000"/>
                </a:solidFill>
                <a:latin typeface="Monotype Corsiva" pitchFamily="66" charset="0"/>
                <a:cs typeface="Times New Roman" pitchFamily="18" charset="0"/>
              </a:rPr>
              <a:t>Біздің дастарханнан сіздерге  дәм</a:t>
            </a:r>
            <a:br>
              <a:rPr lang="kk-KZ" sz="4400" dirty="0" smtClean="0">
                <a:solidFill>
                  <a:srgbClr val="C00000"/>
                </a:solidFill>
                <a:latin typeface="Monotype Corsiva" pitchFamily="66" charset="0"/>
                <a:cs typeface="Times New Roman" pitchFamily="18" charset="0"/>
              </a:rPr>
            </a:br>
            <a:endParaRPr lang="ru-RU" dirty="0">
              <a:solidFill>
                <a:srgbClr val="C00000"/>
              </a:solidFill>
            </a:endParaRPr>
          </a:p>
        </p:txBody>
      </p:sp>
      <p:sp>
        <p:nvSpPr>
          <p:cNvPr id="3" name="AutoShape 9">
            <a:hlinkClick r:id="rId2" action="ppaction://hlinksldjump" highlightClick="1"/>
          </p:cNvPr>
          <p:cNvSpPr>
            <a:spLocks noChangeArrowheads="1"/>
          </p:cNvSpPr>
          <p:nvPr/>
        </p:nvSpPr>
        <p:spPr bwMode="auto">
          <a:xfrm>
            <a:off x="7310527" y="116632"/>
            <a:ext cx="1768470"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
        <p:nvSpPr>
          <p:cNvPr id="4" name="TextBox 3"/>
          <p:cNvSpPr txBox="1"/>
          <p:nvPr/>
        </p:nvSpPr>
        <p:spPr>
          <a:xfrm>
            <a:off x="251520" y="980727"/>
            <a:ext cx="8712968" cy="5355312"/>
          </a:xfrm>
          <a:prstGeom prst="rect">
            <a:avLst/>
          </a:prstGeom>
          <a:noFill/>
        </p:spPr>
        <p:txBody>
          <a:bodyPr wrap="square" rtlCol="0">
            <a:spAutoFit/>
          </a:bodyPr>
          <a:lstStyle/>
          <a:p>
            <a:pPr marL="342900" indent="-342900">
              <a:buAutoNum type="arabicPeriod"/>
            </a:pPr>
            <a:r>
              <a:rPr lang="kk-KZ" dirty="0" smtClean="0"/>
              <a:t>Қандай бала сүйкімді?                     </a:t>
            </a:r>
            <a:r>
              <a:rPr lang="kk-KZ" dirty="0" smtClean="0">
                <a:solidFill>
                  <a:srgbClr val="FF0000"/>
                </a:solidFill>
              </a:rPr>
              <a:t>Өнерлі, білімді,т.б.</a:t>
            </a:r>
          </a:p>
          <a:p>
            <a:pPr marL="342900" indent="-342900">
              <a:buAutoNum type="arabicPeriod"/>
            </a:pPr>
            <a:r>
              <a:rPr lang="kk-KZ" dirty="0" smtClean="0"/>
              <a:t>Жігітті шал деген жөн бе?             </a:t>
            </a:r>
            <a:r>
              <a:rPr lang="kk-KZ" dirty="0" smtClean="0">
                <a:solidFill>
                  <a:srgbClr val="FF0000"/>
                </a:solidFill>
              </a:rPr>
              <a:t>Жаман жігіт жасында шал.</a:t>
            </a:r>
          </a:p>
          <a:p>
            <a:pPr marL="342900" indent="-342900">
              <a:buAutoNum type="arabicPeriod"/>
            </a:pPr>
            <a:r>
              <a:rPr lang="kk-KZ" dirty="0" smtClean="0"/>
              <a:t>Тастың жеңілі бола ма?                 </a:t>
            </a:r>
            <a:r>
              <a:rPr lang="kk-KZ" dirty="0" smtClean="0">
                <a:solidFill>
                  <a:srgbClr val="FF0000"/>
                </a:solidFill>
              </a:rPr>
              <a:t>Керек тастың ауырлығы жоқ.</a:t>
            </a:r>
          </a:p>
          <a:p>
            <a:pPr marL="342900" indent="-342900">
              <a:buAutoNum type="arabicPeriod"/>
            </a:pPr>
            <a:r>
              <a:rPr lang="kk-KZ" dirty="0" smtClean="0"/>
              <a:t>Адамның қай мүшесі батыр, қай мүшесі қорқақ? </a:t>
            </a:r>
            <a:r>
              <a:rPr lang="kk-KZ" dirty="0" smtClean="0">
                <a:solidFill>
                  <a:srgbClr val="FF0000"/>
                </a:solidFill>
              </a:rPr>
              <a:t>Қол батыр,көз қорқақ </a:t>
            </a:r>
          </a:p>
          <a:p>
            <a:pPr marL="342900" indent="-342900">
              <a:buAutoNum type="arabicPeriod"/>
            </a:pPr>
            <a:r>
              <a:rPr lang="kk-KZ" dirty="0" smtClean="0"/>
              <a:t>Түкіріктен көл құрала ма?                </a:t>
            </a:r>
            <a:r>
              <a:rPr lang="kk-KZ" dirty="0" smtClean="0">
                <a:solidFill>
                  <a:srgbClr val="FF0000"/>
                </a:solidFill>
              </a:rPr>
              <a:t>Көп түкірсе көл</a:t>
            </a:r>
          </a:p>
          <a:p>
            <a:pPr marL="342900" indent="-342900">
              <a:buAutoNum type="arabicPeriod"/>
            </a:pPr>
            <a:r>
              <a:rPr lang="kk-KZ" dirty="0" smtClean="0"/>
              <a:t>Қандай кілт аспанда?                      </a:t>
            </a:r>
            <a:r>
              <a:rPr lang="kk-KZ" dirty="0" smtClean="0">
                <a:solidFill>
                  <a:srgbClr val="FF0000"/>
                </a:solidFill>
              </a:rPr>
              <a:t>Кісідегінің кілті аспанда</a:t>
            </a:r>
          </a:p>
          <a:p>
            <a:pPr marL="342900" indent="-342900">
              <a:buAutoNum type="arabicPeriod"/>
            </a:pPr>
            <a:r>
              <a:rPr lang="kk-KZ" dirty="0" smtClean="0"/>
              <a:t>Неден не жаман?                             </a:t>
            </a:r>
            <a:r>
              <a:rPr lang="kk-KZ" dirty="0" smtClean="0">
                <a:solidFill>
                  <a:srgbClr val="FF0000"/>
                </a:solidFill>
              </a:rPr>
              <a:t>Олақтан, салақ жаман</a:t>
            </a:r>
          </a:p>
          <a:p>
            <a:pPr marL="342900" indent="-342900">
              <a:buAutoNum type="arabicPeriod"/>
            </a:pPr>
            <a:r>
              <a:rPr lang="kk-KZ" dirty="0" smtClean="0"/>
              <a:t>Тауық түс көре ме?                       </a:t>
            </a:r>
            <a:r>
              <a:rPr lang="kk-KZ" dirty="0" smtClean="0">
                <a:solidFill>
                  <a:srgbClr val="FF0000"/>
                </a:solidFill>
              </a:rPr>
              <a:t>Тауықтың түсіне тары кіреді</a:t>
            </a:r>
          </a:p>
          <a:p>
            <a:pPr marL="342900" indent="-342900">
              <a:buAutoNum type="arabicPeriod"/>
            </a:pPr>
            <a:r>
              <a:rPr lang="kk-KZ" dirty="0" smtClean="0"/>
              <a:t>Адамда арқау бола ма?                 </a:t>
            </a:r>
            <a:r>
              <a:rPr lang="kk-KZ" dirty="0" smtClean="0">
                <a:solidFill>
                  <a:srgbClr val="FF0000"/>
                </a:solidFill>
              </a:rPr>
              <a:t>Ас – адамның арқауы</a:t>
            </a:r>
          </a:p>
          <a:p>
            <a:pPr marL="342900" indent="-342900">
              <a:buAutoNum type="arabicPeriod"/>
            </a:pPr>
            <a:r>
              <a:rPr lang="kk-KZ" dirty="0" smtClean="0"/>
              <a:t>Білгенің қанша, білмегенің қанша?    </a:t>
            </a:r>
            <a:r>
              <a:rPr lang="kk-KZ" dirty="0" smtClean="0">
                <a:solidFill>
                  <a:srgbClr val="FF0000"/>
                </a:solidFill>
              </a:rPr>
              <a:t>Білгенің бір 9, білмегенің 99</a:t>
            </a:r>
          </a:p>
          <a:p>
            <a:pPr marL="342900" indent="-342900">
              <a:buAutoNum type="arabicPeriod"/>
            </a:pPr>
            <a:r>
              <a:rPr lang="kk-KZ" dirty="0" smtClean="0"/>
              <a:t>Қайтсең тегін ішесің?            </a:t>
            </a:r>
            <a:r>
              <a:rPr lang="kk-KZ" dirty="0" smtClean="0">
                <a:solidFill>
                  <a:srgbClr val="FF0000"/>
                </a:solidFill>
              </a:rPr>
              <a:t>Еңбек етсең ішерсің тегін</a:t>
            </a:r>
          </a:p>
          <a:p>
            <a:pPr marL="342900" indent="-342900">
              <a:buAutoNum type="arabicPeriod"/>
            </a:pPr>
            <a:r>
              <a:rPr lang="kk-KZ" dirty="0" smtClean="0"/>
              <a:t>Өтірікші кімді алдайды?          </a:t>
            </a:r>
            <a:r>
              <a:rPr lang="kk-KZ" dirty="0" smtClean="0">
                <a:solidFill>
                  <a:srgbClr val="FF0000"/>
                </a:solidFill>
              </a:rPr>
              <a:t>Өзін алдайды</a:t>
            </a:r>
          </a:p>
          <a:p>
            <a:pPr marL="342900" indent="-342900">
              <a:buAutoNum type="arabicPeriod"/>
            </a:pPr>
            <a:r>
              <a:rPr lang="kk-KZ" dirty="0" smtClean="0"/>
              <a:t>Қар жана ма?                           </a:t>
            </a:r>
            <a:r>
              <a:rPr lang="kk-KZ" dirty="0" smtClean="0">
                <a:solidFill>
                  <a:srgbClr val="FF0000"/>
                </a:solidFill>
              </a:rPr>
              <a:t>Қалауын тапсаң қар жанар</a:t>
            </a:r>
          </a:p>
          <a:p>
            <a:pPr marL="342900" indent="-342900">
              <a:buAutoNum type="arabicPeriod"/>
            </a:pPr>
            <a:r>
              <a:rPr lang="kk-KZ" dirty="0" smtClean="0"/>
              <a:t>Адамның қай жеріне нан піседі?             </a:t>
            </a:r>
            <a:r>
              <a:rPr lang="kk-KZ" dirty="0" smtClean="0">
                <a:solidFill>
                  <a:srgbClr val="FF0000"/>
                </a:solidFill>
              </a:rPr>
              <a:t>Кеудесіне</a:t>
            </a:r>
          </a:p>
          <a:p>
            <a:pPr marL="342900" indent="-342900">
              <a:buAutoNum type="arabicPeriod"/>
            </a:pPr>
            <a:r>
              <a:rPr lang="kk-KZ" dirty="0" smtClean="0"/>
              <a:t>Көз сатыла ма?                       </a:t>
            </a:r>
            <a:r>
              <a:rPr lang="kk-KZ" dirty="0" smtClean="0">
                <a:solidFill>
                  <a:srgbClr val="FF0000"/>
                </a:solidFill>
              </a:rPr>
              <a:t>Көзін сатып тұр.</a:t>
            </a:r>
          </a:p>
          <a:p>
            <a:pPr marL="342900" indent="-342900">
              <a:buAutoNum type="arabicPeriod"/>
            </a:pPr>
            <a:r>
              <a:rPr lang="kk-KZ" dirty="0" smtClean="0"/>
              <a:t>Апта күндерінің атын атамай, оларды басқаша түрде атап бере аласыз ба?    </a:t>
            </a:r>
            <a:r>
              <a:rPr lang="kk-KZ" dirty="0" smtClean="0">
                <a:solidFill>
                  <a:srgbClr val="FF0000"/>
                </a:solidFill>
              </a:rPr>
              <a:t>1.Алдыңғы күннің арғы күні 2. Алдыңғы күні  3. Кеше  4. Бүгін  </a:t>
            </a:r>
          </a:p>
          <a:p>
            <a:r>
              <a:rPr lang="kk-KZ" dirty="0" smtClean="0">
                <a:solidFill>
                  <a:srgbClr val="FF0000"/>
                </a:solidFill>
              </a:rPr>
              <a:t>              5. Ертең.  6. Ертеңнің арғы күні  7. Демалыс күні. </a:t>
            </a:r>
          </a:p>
          <a:p>
            <a:pPr marL="342900" indent="-342900">
              <a:buAutoNum type="arabicPeriod"/>
            </a:pPr>
            <a:endParaRPr lang="ru-RU" dirty="0"/>
          </a:p>
        </p:txBody>
      </p:sp>
      <p:sp>
        <p:nvSpPr>
          <p:cNvPr id="5" name="Прямоугольник 4">
            <a:hlinkClick r:id="rId3" action="ppaction://hlinksldjump"/>
          </p:cNvPr>
          <p:cNvSpPr/>
          <p:nvPr/>
        </p:nvSpPr>
        <p:spPr>
          <a:xfrm>
            <a:off x="4608004" y="1052736"/>
            <a:ext cx="2988332"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4427984" y="1313274"/>
            <a:ext cx="3456384" cy="2435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4427984" y="1605481"/>
            <a:ext cx="3600400"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6228184" y="1852464"/>
            <a:ext cx="266429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4608004" y="2068488"/>
            <a:ext cx="2276991" cy="280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4608004" y="2383268"/>
            <a:ext cx="3161226" cy="2536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4716016" y="2636911"/>
            <a:ext cx="2844316" cy="28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4499992" y="2924944"/>
            <a:ext cx="338437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4499992" y="3212976"/>
            <a:ext cx="2880320"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4932040" y="3429000"/>
            <a:ext cx="35283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3995936" y="3789040"/>
            <a:ext cx="3240360"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4139952" y="4005064"/>
            <a:ext cx="199822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4139952" y="4293096"/>
            <a:ext cx="324036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5292080" y="4613485"/>
            <a:ext cx="14041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19"/>
          <p:cNvSpPr/>
          <p:nvPr/>
        </p:nvSpPr>
        <p:spPr>
          <a:xfrm>
            <a:off x="4067944" y="4869160"/>
            <a:ext cx="2142238"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1185047" y="5445224"/>
            <a:ext cx="7560840" cy="7347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5"/>
                                        </p:tgtEl>
                                      </p:cBhvr>
                                    </p:animEffect>
                                    <p:anim calcmode="lin" valueType="num">
                                      <p:cBhvr>
                                        <p:cTn id="7"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14" dur="26">
                                          <p:stCondLst>
                                            <p:cond delay="620"/>
                                          </p:stCondLst>
                                        </p:cTn>
                                        <p:tgtEl>
                                          <p:spTgt spid="5"/>
                                        </p:tgtEl>
                                      </p:cBhvr>
                                      <p:to x="100000" y="60000"/>
                                    </p:animScale>
                                    <p:animScale>
                                      <p:cBhvr>
                                        <p:cTn id="15" dur="166" decel="50000">
                                          <p:stCondLst>
                                            <p:cond delay="646"/>
                                          </p:stCondLst>
                                        </p:cTn>
                                        <p:tgtEl>
                                          <p:spTgt spid="5"/>
                                        </p:tgtEl>
                                      </p:cBhvr>
                                      <p:to x="100000" y="100000"/>
                                    </p:animScale>
                                    <p:animScale>
                                      <p:cBhvr>
                                        <p:cTn id="16" dur="26">
                                          <p:stCondLst>
                                            <p:cond delay="1312"/>
                                          </p:stCondLst>
                                        </p:cTn>
                                        <p:tgtEl>
                                          <p:spTgt spid="5"/>
                                        </p:tgtEl>
                                      </p:cBhvr>
                                      <p:to x="100000" y="80000"/>
                                    </p:animScale>
                                    <p:animScale>
                                      <p:cBhvr>
                                        <p:cTn id="17" dur="166" decel="50000">
                                          <p:stCondLst>
                                            <p:cond delay="1338"/>
                                          </p:stCondLst>
                                        </p:cTn>
                                        <p:tgtEl>
                                          <p:spTgt spid="5"/>
                                        </p:tgtEl>
                                      </p:cBhvr>
                                      <p:to x="100000" y="100000"/>
                                    </p:animScale>
                                    <p:animScale>
                                      <p:cBhvr>
                                        <p:cTn id="18" dur="26">
                                          <p:stCondLst>
                                            <p:cond delay="1642"/>
                                          </p:stCondLst>
                                        </p:cTn>
                                        <p:tgtEl>
                                          <p:spTgt spid="5"/>
                                        </p:tgtEl>
                                      </p:cBhvr>
                                      <p:to x="100000" y="90000"/>
                                    </p:animScale>
                                    <p:animScale>
                                      <p:cBhvr>
                                        <p:cTn id="19" dur="166" decel="50000">
                                          <p:stCondLst>
                                            <p:cond delay="1668"/>
                                          </p:stCondLst>
                                        </p:cTn>
                                        <p:tgtEl>
                                          <p:spTgt spid="5"/>
                                        </p:tgtEl>
                                      </p:cBhvr>
                                      <p:to x="100000" y="100000"/>
                                    </p:animScale>
                                    <p:animScale>
                                      <p:cBhvr>
                                        <p:cTn id="20" dur="26">
                                          <p:stCondLst>
                                            <p:cond delay="1808"/>
                                          </p:stCondLst>
                                        </p:cTn>
                                        <p:tgtEl>
                                          <p:spTgt spid="5"/>
                                        </p:tgtEl>
                                      </p:cBhvr>
                                      <p:to x="100000" y="95000"/>
                                    </p:animScale>
                                    <p:animScale>
                                      <p:cBhvr>
                                        <p:cTn id="21" dur="166" decel="50000">
                                          <p:stCondLst>
                                            <p:cond delay="1834"/>
                                          </p:stCondLst>
                                        </p:cTn>
                                        <p:tgtEl>
                                          <p:spTgt spid="5"/>
                                        </p:tgtEl>
                                      </p:cBhvr>
                                      <p:to x="100000" y="100000"/>
                                    </p:animScale>
                                    <p:set>
                                      <p:cBhvr>
                                        <p:cTn id="22" dur="1" fill="hold">
                                          <p:stCondLst>
                                            <p:cond delay="19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6" presetClass="exit" presetSubtype="0" fill="hold" grpId="0" nodeType="clickEffect">
                                  <p:stCondLst>
                                    <p:cond delay="0"/>
                                  </p:stCondLst>
                                  <p:childTnLst>
                                    <p:animEffect transition="out" filter="wipe(down)">
                                      <p:cBhvr>
                                        <p:cTn id="26" dur="180" accel="50000">
                                          <p:stCondLst>
                                            <p:cond delay="1820"/>
                                          </p:stCondLst>
                                        </p:cTn>
                                        <p:tgtEl>
                                          <p:spTgt spid="7"/>
                                        </p:tgtEl>
                                      </p:cBhvr>
                                    </p:animEffect>
                                    <p:anim calcmode="lin" valueType="num">
                                      <p:cBhvr>
                                        <p:cTn id="27" dur="1822" tmFilter="0,0; 0.14,0.31; 0.43,0.73; 0.71,0.91; 1.0,1.0">
                                          <p:stCondLst>
                                            <p:cond delay="0"/>
                                          </p:stCondLst>
                                        </p:cTn>
                                        <p:tgtEl>
                                          <p:spTgt spid="7"/>
                                        </p:tgtEl>
                                        <p:attrNameLst>
                                          <p:attrName>ppt_x</p:attrName>
                                        </p:attrNameLst>
                                      </p:cBhvr>
                                      <p:tavLst>
                                        <p:tav tm="0">
                                          <p:val>
                                            <p:strVal val="ppt_x"/>
                                          </p:val>
                                        </p:tav>
                                        <p:tav tm="100000">
                                          <p:val>
                                            <p:strVal val="#ppt_x+0.25"/>
                                          </p:val>
                                        </p:tav>
                                      </p:tavLst>
                                    </p:anim>
                                    <p:anim calcmode="lin" valueType="num">
                                      <p:cBhvr>
                                        <p:cTn id="28" dur="178">
                                          <p:stCondLst>
                                            <p:cond delay="1822"/>
                                          </p:stCondLst>
                                        </p:cTn>
                                        <p:tgtEl>
                                          <p:spTgt spid="7"/>
                                        </p:tgtEl>
                                        <p:attrNameLst>
                                          <p:attrName>ppt_x</p:attrName>
                                        </p:attrNameLst>
                                      </p:cBhvr>
                                      <p:tavLst>
                                        <p:tav tm="0">
                                          <p:val>
                                            <p:strVal val="ppt_x"/>
                                          </p:val>
                                        </p:tav>
                                        <p:tav tm="100000">
                                          <p:val>
                                            <p:strVal val="ppt_x"/>
                                          </p:val>
                                        </p:tav>
                                      </p:tavLst>
                                    </p:anim>
                                    <p:anim calcmode="lin" valueType="num">
                                      <p:cBhvr>
                                        <p:cTn id="29" dur="664" tmFilter="0.0,0.0;0.25,0.07;0.50,0.2;0.75,0.467;1.0,1.0">
                                          <p:stCondLst>
                                            <p:cond delay="0"/>
                                          </p:stCondLst>
                                        </p:cTn>
                                        <p:tgtEl>
                                          <p:spTgt spid="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0" dur="664" tmFilter="0, 0; 0.125,0.2665; 0.25,0.4; 0.375,0.465; 0.5,0.5;  0.625,0.535; 0.75,0.6; 0.875,0.7335; 1,1">
                                          <p:stCondLst>
                                            <p:cond delay="664"/>
                                          </p:stCondLst>
                                        </p:cTn>
                                        <p:tgtEl>
                                          <p:spTgt spid="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1" dur="332" tmFilter="0, 0; 0.125,0.2665; 0.25,0.4; 0.375,0.465; 0.5,0.5;  0.625,0.535; 0.75,0.6; 0.875,0.7335; 1,1">
                                          <p:stCondLst>
                                            <p:cond delay="1324"/>
                                          </p:stCondLst>
                                        </p:cTn>
                                        <p:tgtEl>
                                          <p:spTgt spid="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2" dur="164" tmFilter="0, 0; 0.125,0.2665; 0.25,0.4; 0.375,0.465; 0.5,0.5;  0.625,0.535; 0.75,0.6; 0.875,0.7335; 1,1">
                                          <p:stCondLst>
                                            <p:cond delay="1656"/>
                                          </p:stCondLst>
                                        </p:cTn>
                                        <p:tgtEl>
                                          <p:spTgt spid="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3" dur="180" accel="50000">
                                          <p:stCondLst>
                                            <p:cond delay="1820"/>
                                          </p:stCondLst>
                                        </p:cTn>
                                        <p:tgtEl>
                                          <p:spTgt spid="7"/>
                                        </p:tgtEl>
                                        <p:attrNameLst>
                                          <p:attrName>ppt_y</p:attrName>
                                        </p:attrNameLst>
                                      </p:cBhvr>
                                      <p:tavLst>
                                        <p:tav tm="0">
                                          <p:val>
                                            <p:strVal val="ppt_y"/>
                                          </p:val>
                                        </p:tav>
                                        <p:tav tm="100000">
                                          <p:val>
                                            <p:strVal val="ppt_y+ppt_h"/>
                                          </p:val>
                                        </p:tav>
                                      </p:tavLst>
                                    </p:anim>
                                    <p:animScale>
                                      <p:cBhvr>
                                        <p:cTn id="34" dur="26">
                                          <p:stCondLst>
                                            <p:cond delay="620"/>
                                          </p:stCondLst>
                                        </p:cTn>
                                        <p:tgtEl>
                                          <p:spTgt spid="7"/>
                                        </p:tgtEl>
                                      </p:cBhvr>
                                      <p:to x="100000" y="60000"/>
                                    </p:animScale>
                                    <p:animScale>
                                      <p:cBhvr>
                                        <p:cTn id="35" dur="166" decel="50000">
                                          <p:stCondLst>
                                            <p:cond delay="646"/>
                                          </p:stCondLst>
                                        </p:cTn>
                                        <p:tgtEl>
                                          <p:spTgt spid="7"/>
                                        </p:tgtEl>
                                      </p:cBhvr>
                                      <p:to x="100000" y="100000"/>
                                    </p:animScale>
                                    <p:animScale>
                                      <p:cBhvr>
                                        <p:cTn id="36" dur="26">
                                          <p:stCondLst>
                                            <p:cond delay="1312"/>
                                          </p:stCondLst>
                                        </p:cTn>
                                        <p:tgtEl>
                                          <p:spTgt spid="7"/>
                                        </p:tgtEl>
                                      </p:cBhvr>
                                      <p:to x="100000" y="80000"/>
                                    </p:animScale>
                                    <p:animScale>
                                      <p:cBhvr>
                                        <p:cTn id="37" dur="166" decel="50000">
                                          <p:stCondLst>
                                            <p:cond delay="1338"/>
                                          </p:stCondLst>
                                        </p:cTn>
                                        <p:tgtEl>
                                          <p:spTgt spid="7"/>
                                        </p:tgtEl>
                                      </p:cBhvr>
                                      <p:to x="100000" y="100000"/>
                                    </p:animScale>
                                    <p:animScale>
                                      <p:cBhvr>
                                        <p:cTn id="38" dur="26">
                                          <p:stCondLst>
                                            <p:cond delay="1642"/>
                                          </p:stCondLst>
                                        </p:cTn>
                                        <p:tgtEl>
                                          <p:spTgt spid="7"/>
                                        </p:tgtEl>
                                      </p:cBhvr>
                                      <p:to x="100000" y="90000"/>
                                    </p:animScale>
                                    <p:animScale>
                                      <p:cBhvr>
                                        <p:cTn id="39" dur="166" decel="50000">
                                          <p:stCondLst>
                                            <p:cond delay="1668"/>
                                          </p:stCondLst>
                                        </p:cTn>
                                        <p:tgtEl>
                                          <p:spTgt spid="7"/>
                                        </p:tgtEl>
                                      </p:cBhvr>
                                      <p:to x="100000" y="100000"/>
                                    </p:animScale>
                                    <p:animScale>
                                      <p:cBhvr>
                                        <p:cTn id="40" dur="26">
                                          <p:stCondLst>
                                            <p:cond delay="1808"/>
                                          </p:stCondLst>
                                        </p:cTn>
                                        <p:tgtEl>
                                          <p:spTgt spid="7"/>
                                        </p:tgtEl>
                                      </p:cBhvr>
                                      <p:to x="100000" y="95000"/>
                                    </p:animScale>
                                    <p:animScale>
                                      <p:cBhvr>
                                        <p:cTn id="41" dur="166" decel="50000">
                                          <p:stCondLst>
                                            <p:cond delay="1834"/>
                                          </p:stCondLst>
                                        </p:cTn>
                                        <p:tgtEl>
                                          <p:spTgt spid="7"/>
                                        </p:tgtEl>
                                      </p:cBhvr>
                                      <p:to x="100000" y="100000"/>
                                    </p:animScale>
                                    <p:set>
                                      <p:cBhvr>
                                        <p:cTn id="42" dur="1" fill="hold">
                                          <p:stCondLst>
                                            <p:cond delay="19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6" presetClass="exit" presetSubtype="0" fill="hold" grpId="0" nodeType="clickEffect">
                                  <p:stCondLst>
                                    <p:cond delay="0"/>
                                  </p:stCondLst>
                                  <p:childTnLst>
                                    <p:animEffect transition="out" filter="wipe(down)">
                                      <p:cBhvr>
                                        <p:cTn id="46" dur="180" accel="50000">
                                          <p:stCondLst>
                                            <p:cond delay="1820"/>
                                          </p:stCondLst>
                                        </p:cTn>
                                        <p:tgtEl>
                                          <p:spTgt spid="8"/>
                                        </p:tgtEl>
                                      </p:cBhvr>
                                    </p:animEffect>
                                    <p:anim calcmode="lin" valueType="num">
                                      <p:cBhvr>
                                        <p:cTn id="47" dur="1822" tmFilter="0,0; 0.14,0.31; 0.43,0.73; 0.71,0.91; 1.0,1.0">
                                          <p:stCondLst>
                                            <p:cond delay="0"/>
                                          </p:stCondLst>
                                        </p:cTn>
                                        <p:tgtEl>
                                          <p:spTgt spid="8"/>
                                        </p:tgtEl>
                                        <p:attrNameLst>
                                          <p:attrName>ppt_x</p:attrName>
                                        </p:attrNameLst>
                                      </p:cBhvr>
                                      <p:tavLst>
                                        <p:tav tm="0">
                                          <p:val>
                                            <p:strVal val="ppt_x"/>
                                          </p:val>
                                        </p:tav>
                                        <p:tav tm="100000">
                                          <p:val>
                                            <p:strVal val="#ppt_x+0.25"/>
                                          </p:val>
                                        </p:tav>
                                      </p:tavLst>
                                    </p:anim>
                                    <p:anim calcmode="lin" valueType="num">
                                      <p:cBhvr>
                                        <p:cTn id="48" dur="178">
                                          <p:stCondLst>
                                            <p:cond delay="1822"/>
                                          </p:stCondLst>
                                        </p:cTn>
                                        <p:tgtEl>
                                          <p:spTgt spid="8"/>
                                        </p:tgtEl>
                                        <p:attrNameLst>
                                          <p:attrName>ppt_x</p:attrName>
                                        </p:attrNameLst>
                                      </p:cBhvr>
                                      <p:tavLst>
                                        <p:tav tm="0">
                                          <p:val>
                                            <p:strVal val="ppt_x"/>
                                          </p:val>
                                        </p:tav>
                                        <p:tav tm="100000">
                                          <p:val>
                                            <p:strVal val="ppt_x"/>
                                          </p:val>
                                        </p:tav>
                                      </p:tavLst>
                                    </p:anim>
                                    <p:anim calcmode="lin" valueType="num">
                                      <p:cBhvr>
                                        <p:cTn id="49" dur="664" tmFilter="0.0,0.0;0.25,0.07;0.50,0.2;0.75,0.467;1.0,1.0">
                                          <p:stCondLst>
                                            <p:cond delay="0"/>
                                          </p:stCondLst>
                                        </p:cTn>
                                        <p:tgtEl>
                                          <p:spTgt spid="8"/>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50" dur="664" tmFilter="0, 0; 0.125,0.2665; 0.25,0.4; 0.375,0.465; 0.5,0.5;  0.625,0.535; 0.75,0.6; 0.875,0.7335; 1,1">
                                          <p:stCondLst>
                                            <p:cond delay="664"/>
                                          </p:stCondLst>
                                        </p:cTn>
                                        <p:tgtEl>
                                          <p:spTgt spid="8"/>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51" dur="332" tmFilter="0, 0; 0.125,0.2665; 0.25,0.4; 0.375,0.465; 0.5,0.5;  0.625,0.535; 0.75,0.6; 0.875,0.7335; 1,1">
                                          <p:stCondLst>
                                            <p:cond delay="1324"/>
                                          </p:stCondLst>
                                        </p:cTn>
                                        <p:tgtEl>
                                          <p:spTgt spid="8"/>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52" dur="164" tmFilter="0, 0; 0.125,0.2665; 0.25,0.4; 0.375,0.465; 0.5,0.5;  0.625,0.535; 0.75,0.6; 0.875,0.7335; 1,1">
                                          <p:stCondLst>
                                            <p:cond delay="1656"/>
                                          </p:stCondLst>
                                        </p:cTn>
                                        <p:tgtEl>
                                          <p:spTgt spid="8"/>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3" dur="180" accel="50000">
                                          <p:stCondLst>
                                            <p:cond delay="1820"/>
                                          </p:stCondLst>
                                        </p:cTn>
                                        <p:tgtEl>
                                          <p:spTgt spid="8"/>
                                        </p:tgtEl>
                                        <p:attrNameLst>
                                          <p:attrName>ppt_y</p:attrName>
                                        </p:attrNameLst>
                                      </p:cBhvr>
                                      <p:tavLst>
                                        <p:tav tm="0">
                                          <p:val>
                                            <p:strVal val="ppt_y"/>
                                          </p:val>
                                        </p:tav>
                                        <p:tav tm="100000">
                                          <p:val>
                                            <p:strVal val="ppt_y+ppt_h"/>
                                          </p:val>
                                        </p:tav>
                                      </p:tavLst>
                                    </p:anim>
                                    <p:animScale>
                                      <p:cBhvr>
                                        <p:cTn id="54" dur="26">
                                          <p:stCondLst>
                                            <p:cond delay="620"/>
                                          </p:stCondLst>
                                        </p:cTn>
                                        <p:tgtEl>
                                          <p:spTgt spid="8"/>
                                        </p:tgtEl>
                                      </p:cBhvr>
                                      <p:to x="100000" y="60000"/>
                                    </p:animScale>
                                    <p:animScale>
                                      <p:cBhvr>
                                        <p:cTn id="55" dur="166" decel="50000">
                                          <p:stCondLst>
                                            <p:cond delay="646"/>
                                          </p:stCondLst>
                                        </p:cTn>
                                        <p:tgtEl>
                                          <p:spTgt spid="8"/>
                                        </p:tgtEl>
                                      </p:cBhvr>
                                      <p:to x="100000" y="100000"/>
                                    </p:animScale>
                                    <p:animScale>
                                      <p:cBhvr>
                                        <p:cTn id="56" dur="26">
                                          <p:stCondLst>
                                            <p:cond delay="1312"/>
                                          </p:stCondLst>
                                        </p:cTn>
                                        <p:tgtEl>
                                          <p:spTgt spid="8"/>
                                        </p:tgtEl>
                                      </p:cBhvr>
                                      <p:to x="100000" y="80000"/>
                                    </p:animScale>
                                    <p:animScale>
                                      <p:cBhvr>
                                        <p:cTn id="57" dur="166" decel="50000">
                                          <p:stCondLst>
                                            <p:cond delay="1338"/>
                                          </p:stCondLst>
                                        </p:cTn>
                                        <p:tgtEl>
                                          <p:spTgt spid="8"/>
                                        </p:tgtEl>
                                      </p:cBhvr>
                                      <p:to x="100000" y="100000"/>
                                    </p:animScale>
                                    <p:animScale>
                                      <p:cBhvr>
                                        <p:cTn id="58" dur="26">
                                          <p:stCondLst>
                                            <p:cond delay="1642"/>
                                          </p:stCondLst>
                                        </p:cTn>
                                        <p:tgtEl>
                                          <p:spTgt spid="8"/>
                                        </p:tgtEl>
                                      </p:cBhvr>
                                      <p:to x="100000" y="90000"/>
                                    </p:animScale>
                                    <p:animScale>
                                      <p:cBhvr>
                                        <p:cTn id="59" dur="166" decel="50000">
                                          <p:stCondLst>
                                            <p:cond delay="1668"/>
                                          </p:stCondLst>
                                        </p:cTn>
                                        <p:tgtEl>
                                          <p:spTgt spid="8"/>
                                        </p:tgtEl>
                                      </p:cBhvr>
                                      <p:to x="100000" y="100000"/>
                                    </p:animScale>
                                    <p:animScale>
                                      <p:cBhvr>
                                        <p:cTn id="60" dur="26">
                                          <p:stCondLst>
                                            <p:cond delay="1808"/>
                                          </p:stCondLst>
                                        </p:cTn>
                                        <p:tgtEl>
                                          <p:spTgt spid="8"/>
                                        </p:tgtEl>
                                      </p:cBhvr>
                                      <p:to x="100000" y="95000"/>
                                    </p:animScale>
                                    <p:animScale>
                                      <p:cBhvr>
                                        <p:cTn id="61" dur="166" decel="50000">
                                          <p:stCondLst>
                                            <p:cond delay="1834"/>
                                          </p:stCondLst>
                                        </p:cTn>
                                        <p:tgtEl>
                                          <p:spTgt spid="8"/>
                                        </p:tgtEl>
                                      </p:cBhvr>
                                      <p:to x="100000" y="100000"/>
                                    </p:animScale>
                                    <p:set>
                                      <p:cBhvr>
                                        <p:cTn id="62" dur="1" fill="hold">
                                          <p:stCondLst>
                                            <p:cond delay="1999"/>
                                          </p:stCondLst>
                                        </p:cTn>
                                        <p:tgtEl>
                                          <p:spTgt spid="8"/>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6" presetClass="exit" presetSubtype="0" fill="hold" grpId="0" nodeType="clickEffect">
                                  <p:stCondLst>
                                    <p:cond delay="0"/>
                                  </p:stCondLst>
                                  <p:childTnLst>
                                    <p:animEffect transition="out" filter="wipe(down)">
                                      <p:cBhvr>
                                        <p:cTn id="66" dur="180" accel="50000">
                                          <p:stCondLst>
                                            <p:cond delay="1820"/>
                                          </p:stCondLst>
                                        </p:cTn>
                                        <p:tgtEl>
                                          <p:spTgt spid="9"/>
                                        </p:tgtEl>
                                      </p:cBhvr>
                                    </p:animEffect>
                                    <p:anim calcmode="lin" valueType="num">
                                      <p:cBhvr>
                                        <p:cTn id="67" dur="1822" tmFilter="0,0; 0.14,0.31; 0.43,0.73; 0.71,0.91; 1.0,1.0">
                                          <p:stCondLst>
                                            <p:cond delay="0"/>
                                          </p:stCondLst>
                                        </p:cTn>
                                        <p:tgtEl>
                                          <p:spTgt spid="9"/>
                                        </p:tgtEl>
                                        <p:attrNameLst>
                                          <p:attrName>ppt_x</p:attrName>
                                        </p:attrNameLst>
                                      </p:cBhvr>
                                      <p:tavLst>
                                        <p:tav tm="0">
                                          <p:val>
                                            <p:strVal val="ppt_x"/>
                                          </p:val>
                                        </p:tav>
                                        <p:tav tm="100000">
                                          <p:val>
                                            <p:strVal val="#ppt_x+0.25"/>
                                          </p:val>
                                        </p:tav>
                                      </p:tavLst>
                                    </p:anim>
                                    <p:anim calcmode="lin" valueType="num">
                                      <p:cBhvr>
                                        <p:cTn id="68" dur="178">
                                          <p:stCondLst>
                                            <p:cond delay="1822"/>
                                          </p:stCondLst>
                                        </p:cTn>
                                        <p:tgtEl>
                                          <p:spTgt spid="9"/>
                                        </p:tgtEl>
                                        <p:attrNameLst>
                                          <p:attrName>ppt_x</p:attrName>
                                        </p:attrNameLst>
                                      </p:cBhvr>
                                      <p:tavLst>
                                        <p:tav tm="0">
                                          <p:val>
                                            <p:strVal val="ppt_x"/>
                                          </p:val>
                                        </p:tav>
                                        <p:tav tm="100000">
                                          <p:val>
                                            <p:strVal val="ppt_x"/>
                                          </p:val>
                                        </p:tav>
                                      </p:tavLst>
                                    </p:anim>
                                    <p:anim calcmode="lin" valueType="num">
                                      <p:cBhvr>
                                        <p:cTn id="69" dur="664" tmFilter="0.0,0.0;0.25,0.07;0.50,0.2;0.75,0.467;1.0,1.0">
                                          <p:stCondLst>
                                            <p:cond delay="0"/>
                                          </p:stCondLst>
                                        </p:cTn>
                                        <p:tgtEl>
                                          <p:spTgt spid="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0" dur="664" tmFilter="0, 0; 0.125,0.2665; 0.25,0.4; 0.375,0.465; 0.5,0.5;  0.625,0.535; 0.75,0.6; 0.875,0.7335; 1,1">
                                          <p:stCondLst>
                                            <p:cond delay="664"/>
                                          </p:stCondLst>
                                        </p:cTn>
                                        <p:tgtEl>
                                          <p:spTgt spid="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1" dur="332" tmFilter="0, 0; 0.125,0.2665; 0.25,0.4; 0.375,0.465; 0.5,0.5;  0.625,0.535; 0.75,0.6; 0.875,0.7335; 1,1">
                                          <p:stCondLst>
                                            <p:cond delay="1324"/>
                                          </p:stCondLst>
                                        </p:cTn>
                                        <p:tgtEl>
                                          <p:spTgt spid="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2" dur="164" tmFilter="0, 0; 0.125,0.2665; 0.25,0.4; 0.375,0.465; 0.5,0.5;  0.625,0.535; 0.75,0.6; 0.875,0.7335; 1,1">
                                          <p:stCondLst>
                                            <p:cond delay="1656"/>
                                          </p:stCondLst>
                                        </p:cTn>
                                        <p:tgtEl>
                                          <p:spTgt spid="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3" dur="180" accel="50000">
                                          <p:stCondLst>
                                            <p:cond delay="1820"/>
                                          </p:stCondLst>
                                        </p:cTn>
                                        <p:tgtEl>
                                          <p:spTgt spid="9"/>
                                        </p:tgtEl>
                                        <p:attrNameLst>
                                          <p:attrName>ppt_y</p:attrName>
                                        </p:attrNameLst>
                                      </p:cBhvr>
                                      <p:tavLst>
                                        <p:tav tm="0">
                                          <p:val>
                                            <p:strVal val="ppt_y"/>
                                          </p:val>
                                        </p:tav>
                                        <p:tav tm="100000">
                                          <p:val>
                                            <p:strVal val="ppt_y+ppt_h"/>
                                          </p:val>
                                        </p:tav>
                                      </p:tavLst>
                                    </p:anim>
                                    <p:animScale>
                                      <p:cBhvr>
                                        <p:cTn id="74" dur="26">
                                          <p:stCondLst>
                                            <p:cond delay="620"/>
                                          </p:stCondLst>
                                        </p:cTn>
                                        <p:tgtEl>
                                          <p:spTgt spid="9"/>
                                        </p:tgtEl>
                                      </p:cBhvr>
                                      <p:to x="100000" y="60000"/>
                                    </p:animScale>
                                    <p:animScale>
                                      <p:cBhvr>
                                        <p:cTn id="75" dur="166" decel="50000">
                                          <p:stCondLst>
                                            <p:cond delay="646"/>
                                          </p:stCondLst>
                                        </p:cTn>
                                        <p:tgtEl>
                                          <p:spTgt spid="9"/>
                                        </p:tgtEl>
                                      </p:cBhvr>
                                      <p:to x="100000" y="100000"/>
                                    </p:animScale>
                                    <p:animScale>
                                      <p:cBhvr>
                                        <p:cTn id="76" dur="26">
                                          <p:stCondLst>
                                            <p:cond delay="1312"/>
                                          </p:stCondLst>
                                        </p:cTn>
                                        <p:tgtEl>
                                          <p:spTgt spid="9"/>
                                        </p:tgtEl>
                                      </p:cBhvr>
                                      <p:to x="100000" y="80000"/>
                                    </p:animScale>
                                    <p:animScale>
                                      <p:cBhvr>
                                        <p:cTn id="77" dur="166" decel="50000">
                                          <p:stCondLst>
                                            <p:cond delay="1338"/>
                                          </p:stCondLst>
                                        </p:cTn>
                                        <p:tgtEl>
                                          <p:spTgt spid="9"/>
                                        </p:tgtEl>
                                      </p:cBhvr>
                                      <p:to x="100000" y="100000"/>
                                    </p:animScale>
                                    <p:animScale>
                                      <p:cBhvr>
                                        <p:cTn id="78" dur="26">
                                          <p:stCondLst>
                                            <p:cond delay="1642"/>
                                          </p:stCondLst>
                                        </p:cTn>
                                        <p:tgtEl>
                                          <p:spTgt spid="9"/>
                                        </p:tgtEl>
                                      </p:cBhvr>
                                      <p:to x="100000" y="90000"/>
                                    </p:animScale>
                                    <p:animScale>
                                      <p:cBhvr>
                                        <p:cTn id="79" dur="166" decel="50000">
                                          <p:stCondLst>
                                            <p:cond delay="1668"/>
                                          </p:stCondLst>
                                        </p:cTn>
                                        <p:tgtEl>
                                          <p:spTgt spid="9"/>
                                        </p:tgtEl>
                                      </p:cBhvr>
                                      <p:to x="100000" y="100000"/>
                                    </p:animScale>
                                    <p:animScale>
                                      <p:cBhvr>
                                        <p:cTn id="80" dur="26">
                                          <p:stCondLst>
                                            <p:cond delay="1808"/>
                                          </p:stCondLst>
                                        </p:cTn>
                                        <p:tgtEl>
                                          <p:spTgt spid="9"/>
                                        </p:tgtEl>
                                      </p:cBhvr>
                                      <p:to x="100000" y="95000"/>
                                    </p:animScale>
                                    <p:animScale>
                                      <p:cBhvr>
                                        <p:cTn id="81" dur="166" decel="50000">
                                          <p:stCondLst>
                                            <p:cond delay="1834"/>
                                          </p:stCondLst>
                                        </p:cTn>
                                        <p:tgtEl>
                                          <p:spTgt spid="9"/>
                                        </p:tgtEl>
                                      </p:cBhvr>
                                      <p:to x="100000" y="100000"/>
                                    </p:animScale>
                                    <p:set>
                                      <p:cBhvr>
                                        <p:cTn id="82" dur="1" fill="hold">
                                          <p:stCondLst>
                                            <p:cond delay="1999"/>
                                          </p:stCondLst>
                                        </p:cTn>
                                        <p:tgtEl>
                                          <p:spTgt spid="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6" presetClass="exit" presetSubtype="0" fill="hold" grpId="0" nodeType="clickEffect">
                                  <p:stCondLst>
                                    <p:cond delay="0"/>
                                  </p:stCondLst>
                                  <p:childTnLst>
                                    <p:animEffect transition="out" filter="wipe(down)">
                                      <p:cBhvr>
                                        <p:cTn id="86" dur="180" accel="50000">
                                          <p:stCondLst>
                                            <p:cond delay="1820"/>
                                          </p:stCondLst>
                                        </p:cTn>
                                        <p:tgtEl>
                                          <p:spTgt spid="10"/>
                                        </p:tgtEl>
                                      </p:cBhvr>
                                    </p:animEffect>
                                    <p:anim calcmode="lin" valueType="num">
                                      <p:cBhvr>
                                        <p:cTn id="87" dur="1822" tmFilter="0,0; 0.14,0.31; 0.43,0.73; 0.71,0.91; 1.0,1.0">
                                          <p:stCondLst>
                                            <p:cond delay="0"/>
                                          </p:stCondLst>
                                        </p:cTn>
                                        <p:tgtEl>
                                          <p:spTgt spid="10"/>
                                        </p:tgtEl>
                                        <p:attrNameLst>
                                          <p:attrName>ppt_x</p:attrName>
                                        </p:attrNameLst>
                                      </p:cBhvr>
                                      <p:tavLst>
                                        <p:tav tm="0">
                                          <p:val>
                                            <p:strVal val="ppt_x"/>
                                          </p:val>
                                        </p:tav>
                                        <p:tav tm="100000">
                                          <p:val>
                                            <p:strVal val="#ppt_x+0.25"/>
                                          </p:val>
                                        </p:tav>
                                      </p:tavLst>
                                    </p:anim>
                                    <p:anim calcmode="lin" valueType="num">
                                      <p:cBhvr>
                                        <p:cTn id="88" dur="178">
                                          <p:stCondLst>
                                            <p:cond delay="1822"/>
                                          </p:stCondLst>
                                        </p:cTn>
                                        <p:tgtEl>
                                          <p:spTgt spid="10"/>
                                        </p:tgtEl>
                                        <p:attrNameLst>
                                          <p:attrName>ppt_x</p:attrName>
                                        </p:attrNameLst>
                                      </p:cBhvr>
                                      <p:tavLst>
                                        <p:tav tm="0">
                                          <p:val>
                                            <p:strVal val="ppt_x"/>
                                          </p:val>
                                        </p:tav>
                                        <p:tav tm="100000">
                                          <p:val>
                                            <p:strVal val="ppt_x"/>
                                          </p:val>
                                        </p:tav>
                                      </p:tavLst>
                                    </p:anim>
                                    <p:anim calcmode="lin" valueType="num">
                                      <p:cBhvr>
                                        <p:cTn id="89" dur="664" tmFilter="0.0,0.0;0.25,0.07;0.50,0.2;0.75,0.467;1.0,1.0">
                                          <p:stCondLst>
                                            <p:cond delay="0"/>
                                          </p:stCondLst>
                                        </p:cTn>
                                        <p:tgtEl>
                                          <p:spTgt spid="1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90" dur="664" tmFilter="0, 0; 0.125,0.2665; 0.25,0.4; 0.375,0.465; 0.5,0.5;  0.625,0.535; 0.75,0.6; 0.875,0.7335; 1,1">
                                          <p:stCondLst>
                                            <p:cond delay="664"/>
                                          </p:stCondLst>
                                        </p:cTn>
                                        <p:tgtEl>
                                          <p:spTgt spid="1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91" dur="332" tmFilter="0, 0; 0.125,0.2665; 0.25,0.4; 0.375,0.465; 0.5,0.5;  0.625,0.535; 0.75,0.6; 0.875,0.7335; 1,1">
                                          <p:stCondLst>
                                            <p:cond delay="1324"/>
                                          </p:stCondLst>
                                        </p:cTn>
                                        <p:tgtEl>
                                          <p:spTgt spid="1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2" dur="164" tmFilter="0, 0; 0.125,0.2665; 0.25,0.4; 0.375,0.465; 0.5,0.5;  0.625,0.535; 0.75,0.6; 0.875,0.7335; 1,1">
                                          <p:stCondLst>
                                            <p:cond delay="1656"/>
                                          </p:stCondLst>
                                        </p:cTn>
                                        <p:tgtEl>
                                          <p:spTgt spid="1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3" dur="180" accel="50000">
                                          <p:stCondLst>
                                            <p:cond delay="1820"/>
                                          </p:stCondLst>
                                        </p:cTn>
                                        <p:tgtEl>
                                          <p:spTgt spid="10"/>
                                        </p:tgtEl>
                                        <p:attrNameLst>
                                          <p:attrName>ppt_y</p:attrName>
                                        </p:attrNameLst>
                                      </p:cBhvr>
                                      <p:tavLst>
                                        <p:tav tm="0">
                                          <p:val>
                                            <p:strVal val="ppt_y"/>
                                          </p:val>
                                        </p:tav>
                                        <p:tav tm="100000">
                                          <p:val>
                                            <p:strVal val="ppt_y+ppt_h"/>
                                          </p:val>
                                        </p:tav>
                                      </p:tavLst>
                                    </p:anim>
                                    <p:animScale>
                                      <p:cBhvr>
                                        <p:cTn id="94" dur="26">
                                          <p:stCondLst>
                                            <p:cond delay="620"/>
                                          </p:stCondLst>
                                        </p:cTn>
                                        <p:tgtEl>
                                          <p:spTgt spid="10"/>
                                        </p:tgtEl>
                                      </p:cBhvr>
                                      <p:to x="100000" y="60000"/>
                                    </p:animScale>
                                    <p:animScale>
                                      <p:cBhvr>
                                        <p:cTn id="95" dur="166" decel="50000">
                                          <p:stCondLst>
                                            <p:cond delay="646"/>
                                          </p:stCondLst>
                                        </p:cTn>
                                        <p:tgtEl>
                                          <p:spTgt spid="10"/>
                                        </p:tgtEl>
                                      </p:cBhvr>
                                      <p:to x="100000" y="100000"/>
                                    </p:animScale>
                                    <p:animScale>
                                      <p:cBhvr>
                                        <p:cTn id="96" dur="26">
                                          <p:stCondLst>
                                            <p:cond delay="1312"/>
                                          </p:stCondLst>
                                        </p:cTn>
                                        <p:tgtEl>
                                          <p:spTgt spid="10"/>
                                        </p:tgtEl>
                                      </p:cBhvr>
                                      <p:to x="100000" y="80000"/>
                                    </p:animScale>
                                    <p:animScale>
                                      <p:cBhvr>
                                        <p:cTn id="97" dur="166" decel="50000">
                                          <p:stCondLst>
                                            <p:cond delay="1338"/>
                                          </p:stCondLst>
                                        </p:cTn>
                                        <p:tgtEl>
                                          <p:spTgt spid="10"/>
                                        </p:tgtEl>
                                      </p:cBhvr>
                                      <p:to x="100000" y="100000"/>
                                    </p:animScale>
                                    <p:animScale>
                                      <p:cBhvr>
                                        <p:cTn id="98" dur="26">
                                          <p:stCondLst>
                                            <p:cond delay="1642"/>
                                          </p:stCondLst>
                                        </p:cTn>
                                        <p:tgtEl>
                                          <p:spTgt spid="10"/>
                                        </p:tgtEl>
                                      </p:cBhvr>
                                      <p:to x="100000" y="90000"/>
                                    </p:animScale>
                                    <p:animScale>
                                      <p:cBhvr>
                                        <p:cTn id="99" dur="166" decel="50000">
                                          <p:stCondLst>
                                            <p:cond delay="1668"/>
                                          </p:stCondLst>
                                        </p:cTn>
                                        <p:tgtEl>
                                          <p:spTgt spid="10"/>
                                        </p:tgtEl>
                                      </p:cBhvr>
                                      <p:to x="100000" y="100000"/>
                                    </p:animScale>
                                    <p:animScale>
                                      <p:cBhvr>
                                        <p:cTn id="100" dur="26">
                                          <p:stCondLst>
                                            <p:cond delay="1808"/>
                                          </p:stCondLst>
                                        </p:cTn>
                                        <p:tgtEl>
                                          <p:spTgt spid="10"/>
                                        </p:tgtEl>
                                      </p:cBhvr>
                                      <p:to x="100000" y="95000"/>
                                    </p:animScale>
                                    <p:animScale>
                                      <p:cBhvr>
                                        <p:cTn id="101" dur="166" decel="50000">
                                          <p:stCondLst>
                                            <p:cond delay="1834"/>
                                          </p:stCondLst>
                                        </p:cTn>
                                        <p:tgtEl>
                                          <p:spTgt spid="10"/>
                                        </p:tgtEl>
                                      </p:cBhvr>
                                      <p:to x="100000" y="100000"/>
                                    </p:animScale>
                                    <p:set>
                                      <p:cBhvr>
                                        <p:cTn id="102" dur="1" fill="hold">
                                          <p:stCondLst>
                                            <p:cond delay="1999"/>
                                          </p:stCondLst>
                                        </p:cTn>
                                        <p:tgtEl>
                                          <p:spTgt spid="10"/>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26" presetClass="exit" presetSubtype="0" fill="hold" grpId="0" nodeType="clickEffect">
                                  <p:stCondLst>
                                    <p:cond delay="0"/>
                                  </p:stCondLst>
                                  <p:childTnLst>
                                    <p:animEffect transition="out" filter="wipe(down)">
                                      <p:cBhvr>
                                        <p:cTn id="106" dur="180" accel="50000">
                                          <p:stCondLst>
                                            <p:cond delay="1820"/>
                                          </p:stCondLst>
                                        </p:cTn>
                                        <p:tgtEl>
                                          <p:spTgt spid="11"/>
                                        </p:tgtEl>
                                      </p:cBhvr>
                                    </p:animEffect>
                                    <p:anim calcmode="lin" valueType="num">
                                      <p:cBhvr>
                                        <p:cTn id="107" dur="1822" tmFilter="0,0; 0.14,0.31; 0.43,0.73; 0.71,0.91; 1.0,1.0">
                                          <p:stCondLst>
                                            <p:cond delay="0"/>
                                          </p:stCondLst>
                                        </p:cTn>
                                        <p:tgtEl>
                                          <p:spTgt spid="11"/>
                                        </p:tgtEl>
                                        <p:attrNameLst>
                                          <p:attrName>ppt_x</p:attrName>
                                        </p:attrNameLst>
                                      </p:cBhvr>
                                      <p:tavLst>
                                        <p:tav tm="0">
                                          <p:val>
                                            <p:strVal val="ppt_x"/>
                                          </p:val>
                                        </p:tav>
                                        <p:tav tm="100000">
                                          <p:val>
                                            <p:strVal val="#ppt_x+0.25"/>
                                          </p:val>
                                        </p:tav>
                                      </p:tavLst>
                                    </p:anim>
                                    <p:anim calcmode="lin" valueType="num">
                                      <p:cBhvr>
                                        <p:cTn id="108" dur="178">
                                          <p:stCondLst>
                                            <p:cond delay="1822"/>
                                          </p:stCondLst>
                                        </p:cTn>
                                        <p:tgtEl>
                                          <p:spTgt spid="11"/>
                                        </p:tgtEl>
                                        <p:attrNameLst>
                                          <p:attrName>ppt_x</p:attrName>
                                        </p:attrNameLst>
                                      </p:cBhvr>
                                      <p:tavLst>
                                        <p:tav tm="0">
                                          <p:val>
                                            <p:strVal val="ppt_x"/>
                                          </p:val>
                                        </p:tav>
                                        <p:tav tm="100000">
                                          <p:val>
                                            <p:strVal val="ppt_x"/>
                                          </p:val>
                                        </p:tav>
                                      </p:tavLst>
                                    </p:anim>
                                    <p:anim calcmode="lin" valueType="num">
                                      <p:cBhvr>
                                        <p:cTn id="109" dur="664" tmFilter="0.0,0.0;0.25,0.07;0.50,0.2;0.75,0.467;1.0,1.0">
                                          <p:stCondLst>
                                            <p:cond delay="0"/>
                                          </p:stCondLst>
                                        </p:cTn>
                                        <p:tgtEl>
                                          <p:spTgt spid="11"/>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10" dur="664" tmFilter="0, 0; 0.125,0.2665; 0.25,0.4; 0.375,0.465; 0.5,0.5;  0.625,0.535; 0.75,0.6; 0.875,0.7335; 1,1">
                                          <p:stCondLst>
                                            <p:cond delay="664"/>
                                          </p:stCondLst>
                                        </p:cTn>
                                        <p:tgtEl>
                                          <p:spTgt spid="11"/>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1" dur="332" tmFilter="0, 0; 0.125,0.2665; 0.25,0.4; 0.375,0.465; 0.5,0.5;  0.625,0.535; 0.75,0.6; 0.875,0.7335; 1,1">
                                          <p:stCondLst>
                                            <p:cond delay="1324"/>
                                          </p:stCondLst>
                                        </p:cTn>
                                        <p:tgtEl>
                                          <p:spTgt spid="11"/>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12" dur="164" tmFilter="0, 0; 0.125,0.2665; 0.25,0.4; 0.375,0.465; 0.5,0.5;  0.625,0.535; 0.75,0.6; 0.875,0.7335; 1,1">
                                          <p:stCondLst>
                                            <p:cond delay="1656"/>
                                          </p:stCondLst>
                                        </p:cTn>
                                        <p:tgtEl>
                                          <p:spTgt spid="11"/>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13" dur="180" accel="50000">
                                          <p:stCondLst>
                                            <p:cond delay="1820"/>
                                          </p:stCondLst>
                                        </p:cTn>
                                        <p:tgtEl>
                                          <p:spTgt spid="11"/>
                                        </p:tgtEl>
                                        <p:attrNameLst>
                                          <p:attrName>ppt_y</p:attrName>
                                        </p:attrNameLst>
                                      </p:cBhvr>
                                      <p:tavLst>
                                        <p:tav tm="0">
                                          <p:val>
                                            <p:strVal val="ppt_y"/>
                                          </p:val>
                                        </p:tav>
                                        <p:tav tm="100000">
                                          <p:val>
                                            <p:strVal val="ppt_y+ppt_h"/>
                                          </p:val>
                                        </p:tav>
                                      </p:tavLst>
                                    </p:anim>
                                    <p:animScale>
                                      <p:cBhvr>
                                        <p:cTn id="114" dur="26">
                                          <p:stCondLst>
                                            <p:cond delay="620"/>
                                          </p:stCondLst>
                                        </p:cTn>
                                        <p:tgtEl>
                                          <p:spTgt spid="11"/>
                                        </p:tgtEl>
                                      </p:cBhvr>
                                      <p:to x="100000" y="60000"/>
                                    </p:animScale>
                                    <p:animScale>
                                      <p:cBhvr>
                                        <p:cTn id="115" dur="166" decel="50000">
                                          <p:stCondLst>
                                            <p:cond delay="646"/>
                                          </p:stCondLst>
                                        </p:cTn>
                                        <p:tgtEl>
                                          <p:spTgt spid="11"/>
                                        </p:tgtEl>
                                      </p:cBhvr>
                                      <p:to x="100000" y="100000"/>
                                    </p:animScale>
                                    <p:animScale>
                                      <p:cBhvr>
                                        <p:cTn id="116" dur="26">
                                          <p:stCondLst>
                                            <p:cond delay="1312"/>
                                          </p:stCondLst>
                                        </p:cTn>
                                        <p:tgtEl>
                                          <p:spTgt spid="11"/>
                                        </p:tgtEl>
                                      </p:cBhvr>
                                      <p:to x="100000" y="80000"/>
                                    </p:animScale>
                                    <p:animScale>
                                      <p:cBhvr>
                                        <p:cTn id="117" dur="166" decel="50000">
                                          <p:stCondLst>
                                            <p:cond delay="1338"/>
                                          </p:stCondLst>
                                        </p:cTn>
                                        <p:tgtEl>
                                          <p:spTgt spid="11"/>
                                        </p:tgtEl>
                                      </p:cBhvr>
                                      <p:to x="100000" y="100000"/>
                                    </p:animScale>
                                    <p:animScale>
                                      <p:cBhvr>
                                        <p:cTn id="118" dur="26">
                                          <p:stCondLst>
                                            <p:cond delay="1642"/>
                                          </p:stCondLst>
                                        </p:cTn>
                                        <p:tgtEl>
                                          <p:spTgt spid="11"/>
                                        </p:tgtEl>
                                      </p:cBhvr>
                                      <p:to x="100000" y="90000"/>
                                    </p:animScale>
                                    <p:animScale>
                                      <p:cBhvr>
                                        <p:cTn id="119" dur="166" decel="50000">
                                          <p:stCondLst>
                                            <p:cond delay="1668"/>
                                          </p:stCondLst>
                                        </p:cTn>
                                        <p:tgtEl>
                                          <p:spTgt spid="11"/>
                                        </p:tgtEl>
                                      </p:cBhvr>
                                      <p:to x="100000" y="100000"/>
                                    </p:animScale>
                                    <p:animScale>
                                      <p:cBhvr>
                                        <p:cTn id="120" dur="26">
                                          <p:stCondLst>
                                            <p:cond delay="1808"/>
                                          </p:stCondLst>
                                        </p:cTn>
                                        <p:tgtEl>
                                          <p:spTgt spid="11"/>
                                        </p:tgtEl>
                                      </p:cBhvr>
                                      <p:to x="100000" y="95000"/>
                                    </p:animScale>
                                    <p:animScale>
                                      <p:cBhvr>
                                        <p:cTn id="121" dur="166" decel="50000">
                                          <p:stCondLst>
                                            <p:cond delay="1834"/>
                                          </p:stCondLst>
                                        </p:cTn>
                                        <p:tgtEl>
                                          <p:spTgt spid="11"/>
                                        </p:tgtEl>
                                      </p:cBhvr>
                                      <p:to x="100000" y="100000"/>
                                    </p:animScale>
                                    <p:set>
                                      <p:cBhvr>
                                        <p:cTn id="122" dur="1" fill="hold">
                                          <p:stCondLst>
                                            <p:cond delay="1999"/>
                                          </p:stCondLst>
                                        </p:cTn>
                                        <p:tgtEl>
                                          <p:spTgt spid="11"/>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6" presetClass="exit" presetSubtype="0" fill="hold" grpId="0" nodeType="clickEffect">
                                  <p:stCondLst>
                                    <p:cond delay="0"/>
                                  </p:stCondLst>
                                  <p:childTnLst>
                                    <p:animEffect transition="out" filter="wipe(down)">
                                      <p:cBhvr>
                                        <p:cTn id="126" dur="180" accel="50000">
                                          <p:stCondLst>
                                            <p:cond delay="1820"/>
                                          </p:stCondLst>
                                        </p:cTn>
                                        <p:tgtEl>
                                          <p:spTgt spid="12"/>
                                        </p:tgtEl>
                                      </p:cBhvr>
                                    </p:animEffect>
                                    <p:anim calcmode="lin" valueType="num">
                                      <p:cBhvr>
                                        <p:cTn id="127" dur="1822" tmFilter="0,0; 0.14,0.31; 0.43,0.73; 0.71,0.91; 1.0,1.0">
                                          <p:stCondLst>
                                            <p:cond delay="0"/>
                                          </p:stCondLst>
                                        </p:cTn>
                                        <p:tgtEl>
                                          <p:spTgt spid="12"/>
                                        </p:tgtEl>
                                        <p:attrNameLst>
                                          <p:attrName>ppt_x</p:attrName>
                                        </p:attrNameLst>
                                      </p:cBhvr>
                                      <p:tavLst>
                                        <p:tav tm="0">
                                          <p:val>
                                            <p:strVal val="ppt_x"/>
                                          </p:val>
                                        </p:tav>
                                        <p:tav tm="100000">
                                          <p:val>
                                            <p:strVal val="#ppt_x+0.25"/>
                                          </p:val>
                                        </p:tav>
                                      </p:tavLst>
                                    </p:anim>
                                    <p:anim calcmode="lin" valueType="num">
                                      <p:cBhvr>
                                        <p:cTn id="128" dur="178">
                                          <p:stCondLst>
                                            <p:cond delay="1822"/>
                                          </p:stCondLst>
                                        </p:cTn>
                                        <p:tgtEl>
                                          <p:spTgt spid="12"/>
                                        </p:tgtEl>
                                        <p:attrNameLst>
                                          <p:attrName>ppt_x</p:attrName>
                                        </p:attrNameLst>
                                      </p:cBhvr>
                                      <p:tavLst>
                                        <p:tav tm="0">
                                          <p:val>
                                            <p:strVal val="ppt_x"/>
                                          </p:val>
                                        </p:tav>
                                        <p:tav tm="100000">
                                          <p:val>
                                            <p:strVal val="ppt_x"/>
                                          </p:val>
                                        </p:tav>
                                      </p:tavLst>
                                    </p:anim>
                                    <p:anim calcmode="lin" valueType="num">
                                      <p:cBhvr>
                                        <p:cTn id="129" dur="664" tmFilter="0.0,0.0;0.25,0.07;0.50,0.2;0.75,0.467;1.0,1.0">
                                          <p:stCondLst>
                                            <p:cond delay="0"/>
                                          </p:stCondLst>
                                        </p:cTn>
                                        <p:tgtEl>
                                          <p:spTgt spid="1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30" dur="664" tmFilter="0, 0; 0.125,0.2665; 0.25,0.4; 0.375,0.465; 0.5,0.5;  0.625,0.535; 0.75,0.6; 0.875,0.7335; 1,1">
                                          <p:stCondLst>
                                            <p:cond delay="664"/>
                                          </p:stCondLst>
                                        </p:cTn>
                                        <p:tgtEl>
                                          <p:spTgt spid="1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31" dur="332" tmFilter="0, 0; 0.125,0.2665; 0.25,0.4; 0.375,0.465; 0.5,0.5;  0.625,0.535; 0.75,0.6; 0.875,0.7335; 1,1">
                                          <p:stCondLst>
                                            <p:cond delay="1324"/>
                                          </p:stCondLst>
                                        </p:cTn>
                                        <p:tgtEl>
                                          <p:spTgt spid="1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32" dur="164" tmFilter="0, 0; 0.125,0.2665; 0.25,0.4; 0.375,0.465; 0.5,0.5;  0.625,0.535; 0.75,0.6; 0.875,0.7335; 1,1">
                                          <p:stCondLst>
                                            <p:cond delay="1656"/>
                                          </p:stCondLst>
                                        </p:cTn>
                                        <p:tgtEl>
                                          <p:spTgt spid="1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3" dur="180" accel="50000">
                                          <p:stCondLst>
                                            <p:cond delay="1820"/>
                                          </p:stCondLst>
                                        </p:cTn>
                                        <p:tgtEl>
                                          <p:spTgt spid="12"/>
                                        </p:tgtEl>
                                        <p:attrNameLst>
                                          <p:attrName>ppt_y</p:attrName>
                                        </p:attrNameLst>
                                      </p:cBhvr>
                                      <p:tavLst>
                                        <p:tav tm="0">
                                          <p:val>
                                            <p:strVal val="ppt_y"/>
                                          </p:val>
                                        </p:tav>
                                        <p:tav tm="100000">
                                          <p:val>
                                            <p:strVal val="ppt_y+ppt_h"/>
                                          </p:val>
                                        </p:tav>
                                      </p:tavLst>
                                    </p:anim>
                                    <p:animScale>
                                      <p:cBhvr>
                                        <p:cTn id="134" dur="26">
                                          <p:stCondLst>
                                            <p:cond delay="620"/>
                                          </p:stCondLst>
                                        </p:cTn>
                                        <p:tgtEl>
                                          <p:spTgt spid="12"/>
                                        </p:tgtEl>
                                      </p:cBhvr>
                                      <p:to x="100000" y="60000"/>
                                    </p:animScale>
                                    <p:animScale>
                                      <p:cBhvr>
                                        <p:cTn id="135" dur="166" decel="50000">
                                          <p:stCondLst>
                                            <p:cond delay="646"/>
                                          </p:stCondLst>
                                        </p:cTn>
                                        <p:tgtEl>
                                          <p:spTgt spid="12"/>
                                        </p:tgtEl>
                                      </p:cBhvr>
                                      <p:to x="100000" y="100000"/>
                                    </p:animScale>
                                    <p:animScale>
                                      <p:cBhvr>
                                        <p:cTn id="136" dur="26">
                                          <p:stCondLst>
                                            <p:cond delay="1312"/>
                                          </p:stCondLst>
                                        </p:cTn>
                                        <p:tgtEl>
                                          <p:spTgt spid="12"/>
                                        </p:tgtEl>
                                      </p:cBhvr>
                                      <p:to x="100000" y="80000"/>
                                    </p:animScale>
                                    <p:animScale>
                                      <p:cBhvr>
                                        <p:cTn id="137" dur="166" decel="50000">
                                          <p:stCondLst>
                                            <p:cond delay="1338"/>
                                          </p:stCondLst>
                                        </p:cTn>
                                        <p:tgtEl>
                                          <p:spTgt spid="12"/>
                                        </p:tgtEl>
                                      </p:cBhvr>
                                      <p:to x="100000" y="100000"/>
                                    </p:animScale>
                                    <p:animScale>
                                      <p:cBhvr>
                                        <p:cTn id="138" dur="26">
                                          <p:stCondLst>
                                            <p:cond delay="1642"/>
                                          </p:stCondLst>
                                        </p:cTn>
                                        <p:tgtEl>
                                          <p:spTgt spid="12"/>
                                        </p:tgtEl>
                                      </p:cBhvr>
                                      <p:to x="100000" y="90000"/>
                                    </p:animScale>
                                    <p:animScale>
                                      <p:cBhvr>
                                        <p:cTn id="139" dur="166" decel="50000">
                                          <p:stCondLst>
                                            <p:cond delay="1668"/>
                                          </p:stCondLst>
                                        </p:cTn>
                                        <p:tgtEl>
                                          <p:spTgt spid="12"/>
                                        </p:tgtEl>
                                      </p:cBhvr>
                                      <p:to x="100000" y="100000"/>
                                    </p:animScale>
                                    <p:animScale>
                                      <p:cBhvr>
                                        <p:cTn id="140" dur="26">
                                          <p:stCondLst>
                                            <p:cond delay="1808"/>
                                          </p:stCondLst>
                                        </p:cTn>
                                        <p:tgtEl>
                                          <p:spTgt spid="12"/>
                                        </p:tgtEl>
                                      </p:cBhvr>
                                      <p:to x="100000" y="95000"/>
                                    </p:animScale>
                                    <p:animScale>
                                      <p:cBhvr>
                                        <p:cTn id="141" dur="166" decel="50000">
                                          <p:stCondLst>
                                            <p:cond delay="1834"/>
                                          </p:stCondLst>
                                        </p:cTn>
                                        <p:tgtEl>
                                          <p:spTgt spid="12"/>
                                        </p:tgtEl>
                                      </p:cBhvr>
                                      <p:to x="100000" y="100000"/>
                                    </p:animScale>
                                    <p:set>
                                      <p:cBhvr>
                                        <p:cTn id="142" dur="1" fill="hold">
                                          <p:stCondLst>
                                            <p:cond delay="1999"/>
                                          </p:stCondLst>
                                        </p:cTn>
                                        <p:tgtEl>
                                          <p:spTgt spid="12"/>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6" presetClass="exit" presetSubtype="0" fill="hold" grpId="0" nodeType="clickEffect">
                                  <p:stCondLst>
                                    <p:cond delay="0"/>
                                  </p:stCondLst>
                                  <p:childTnLst>
                                    <p:animEffect transition="out" filter="wipe(down)">
                                      <p:cBhvr>
                                        <p:cTn id="146" dur="180" accel="50000">
                                          <p:stCondLst>
                                            <p:cond delay="1820"/>
                                          </p:stCondLst>
                                        </p:cTn>
                                        <p:tgtEl>
                                          <p:spTgt spid="13"/>
                                        </p:tgtEl>
                                      </p:cBhvr>
                                    </p:animEffect>
                                    <p:anim calcmode="lin" valueType="num">
                                      <p:cBhvr>
                                        <p:cTn id="147" dur="1822" tmFilter="0,0; 0.14,0.31; 0.43,0.73; 0.71,0.91; 1.0,1.0">
                                          <p:stCondLst>
                                            <p:cond delay="0"/>
                                          </p:stCondLst>
                                        </p:cTn>
                                        <p:tgtEl>
                                          <p:spTgt spid="13"/>
                                        </p:tgtEl>
                                        <p:attrNameLst>
                                          <p:attrName>ppt_x</p:attrName>
                                        </p:attrNameLst>
                                      </p:cBhvr>
                                      <p:tavLst>
                                        <p:tav tm="0">
                                          <p:val>
                                            <p:strVal val="ppt_x"/>
                                          </p:val>
                                        </p:tav>
                                        <p:tav tm="100000">
                                          <p:val>
                                            <p:strVal val="#ppt_x+0.25"/>
                                          </p:val>
                                        </p:tav>
                                      </p:tavLst>
                                    </p:anim>
                                    <p:anim calcmode="lin" valueType="num">
                                      <p:cBhvr>
                                        <p:cTn id="148" dur="178">
                                          <p:stCondLst>
                                            <p:cond delay="1822"/>
                                          </p:stCondLst>
                                        </p:cTn>
                                        <p:tgtEl>
                                          <p:spTgt spid="13"/>
                                        </p:tgtEl>
                                        <p:attrNameLst>
                                          <p:attrName>ppt_x</p:attrName>
                                        </p:attrNameLst>
                                      </p:cBhvr>
                                      <p:tavLst>
                                        <p:tav tm="0">
                                          <p:val>
                                            <p:strVal val="ppt_x"/>
                                          </p:val>
                                        </p:tav>
                                        <p:tav tm="100000">
                                          <p:val>
                                            <p:strVal val="ppt_x"/>
                                          </p:val>
                                        </p:tav>
                                      </p:tavLst>
                                    </p:anim>
                                    <p:anim calcmode="lin" valueType="num">
                                      <p:cBhvr>
                                        <p:cTn id="149" dur="664" tmFilter="0.0,0.0;0.25,0.07;0.50,0.2;0.75,0.467;1.0,1.0">
                                          <p:stCondLst>
                                            <p:cond delay="0"/>
                                          </p:stCondLst>
                                        </p:cTn>
                                        <p:tgtEl>
                                          <p:spTgt spid="13"/>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0" dur="664" tmFilter="0, 0; 0.125,0.2665; 0.25,0.4; 0.375,0.465; 0.5,0.5;  0.625,0.535; 0.75,0.6; 0.875,0.7335; 1,1">
                                          <p:stCondLst>
                                            <p:cond delay="664"/>
                                          </p:stCondLst>
                                        </p:cTn>
                                        <p:tgtEl>
                                          <p:spTgt spid="13"/>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51" dur="332" tmFilter="0, 0; 0.125,0.2665; 0.25,0.4; 0.375,0.465; 0.5,0.5;  0.625,0.535; 0.75,0.6; 0.875,0.7335; 1,1">
                                          <p:stCondLst>
                                            <p:cond delay="1324"/>
                                          </p:stCondLst>
                                        </p:cTn>
                                        <p:tgtEl>
                                          <p:spTgt spid="13"/>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52" dur="164" tmFilter="0, 0; 0.125,0.2665; 0.25,0.4; 0.375,0.465; 0.5,0.5;  0.625,0.535; 0.75,0.6; 0.875,0.7335; 1,1">
                                          <p:stCondLst>
                                            <p:cond delay="1656"/>
                                          </p:stCondLst>
                                        </p:cTn>
                                        <p:tgtEl>
                                          <p:spTgt spid="13"/>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53" dur="180" accel="50000">
                                          <p:stCondLst>
                                            <p:cond delay="1820"/>
                                          </p:stCondLst>
                                        </p:cTn>
                                        <p:tgtEl>
                                          <p:spTgt spid="13"/>
                                        </p:tgtEl>
                                        <p:attrNameLst>
                                          <p:attrName>ppt_y</p:attrName>
                                        </p:attrNameLst>
                                      </p:cBhvr>
                                      <p:tavLst>
                                        <p:tav tm="0">
                                          <p:val>
                                            <p:strVal val="ppt_y"/>
                                          </p:val>
                                        </p:tav>
                                        <p:tav tm="100000">
                                          <p:val>
                                            <p:strVal val="ppt_y+ppt_h"/>
                                          </p:val>
                                        </p:tav>
                                      </p:tavLst>
                                    </p:anim>
                                    <p:animScale>
                                      <p:cBhvr>
                                        <p:cTn id="154" dur="26">
                                          <p:stCondLst>
                                            <p:cond delay="620"/>
                                          </p:stCondLst>
                                        </p:cTn>
                                        <p:tgtEl>
                                          <p:spTgt spid="13"/>
                                        </p:tgtEl>
                                      </p:cBhvr>
                                      <p:to x="100000" y="60000"/>
                                    </p:animScale>
                                    <p:animScale>
                                      <p:cBhvr>
                                        <p:cTn id="155" dur="166" decel="50000">
                                          <p:stCondLst>
                                            <p:cond delay="646"/>
                                          </p:stCondLst>
                                        </p:cTn>
                                        <p:tgtEl>
                                          <p:spTgt spid="13"/>
                                        </p:tgtEl>
                                      </p:cBhvr>
                                      <p:to x="100000" y="100000"/>
                                    </p:animScale>
                                    <p:animScale>
                                      <p:cBhvr>
                                        <p:cTn id="156" dur="26">
                                          <p:stCondLst>
                                            <p:cond delay="1312"/>
                                          </p:stCondLst>
                                        </p:cTn>
                                        <p:tgtEl>
                                          <p:spTgt spid="13"/>
                                        </p:tgtEl>
                                      </p:cBhvr>
                                      <p:to x="100000" y="80000"/>
                                    </p:animScale>
                                    <p:animScale>
                                      <p:cBhvr>
                                        <p:cTn id="157" dur="166" decel="50000">
                                          <p:stCondLst>
                                            <p:cond delay="1338"/>
                                          </p:stCondLst>
                                        </p:cTn>
                                        <p:tgtEl>
                                          <p:spTgt spid="13"/>
                                        </p:tgtEl>
                                      </p:cBhvr>
                                      <p:to x="100000" y="100000"/>
                                    </p:animScale>
                                    <p:animScale>
                                      <p:cBhvr>
                                        <p:cTn id="158" dur="26">
                                          <p:stCondLst>
                                            <p:cond delay="1642"/>
                                          </p:stCondLst>
                                        </p:cTn>
                                        <p:tgtEl>
                                          <p:spTgt spid="13"/>
                                        </p:tgtEl>
                                      </p:cBhvr>
                                      <p:to x="100000" y="90000"/>
                                    </p:animScale>
                                    <p:animScale>
                                      <p:cBhvr>
                                        <p:cTn id="159" dur="166" decel="50000">
                                          <p:stCondLst>
                                            <p:cond delay="1668"/>
                                          </p:stCondLst>
                                        </p:cTn>
                                        <p:tgtEl>
                                          <p:spTgt spid="13"/>
                                        </p:tgtEl>
                                      </p:cBhvr>
                                      <p:to x="100000" y="100000"/>
                                    </p:animScale>
                                    <p:animScale>
                                      <p:cBhvr>
                                        <p:cTn id="160" dur="26">
                                          <p:stCondLst>
                                            <p:cond delay="1808"/>
                                          </p:stCondLst>
                                        </p:cTn>
                                        <p:tgtEl>
                                          <p:spTgt spid="13"/>
                                        </p:tgtEl>
                                      </p:cBhvr>
                                      <p:to x="100000" y="95000"/>
                                    </p:animScale>
                                    <p:animScale>
                                      <p:cBhvr>
                                        <p:cTn id="161" dur="166" decel="50000">
                                          <p:stCondLst>
                                            <p:cond delay="1834"/>
                                          </p:stCondLst>
                                        </p:cTn>
                                        <p:tgtEl>
                                          <p:spTgt spid="13"/>
                                        </p:tgtEl>
                                      </p:cBhvr>
                                      <p:to x="100000" y="100000"/>
                                    </p:animScale>
                                    <p:set>
                                      <p:cBhvr>
                                        <p:cTn id="162" dur="1" fill="hold">
                                          <p:stCondLst>
                                            <p:cond delay="1999"/>
                                          </p:stCondLst>
                                        </p:cTn>
                                        <p:tgtEl>
                                          <p:spTgt spid="13"/>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26" presetClass="exit" presetSubtype="0" fill="hold" grpId="0" nodeType="clickEffect">
                                  <p:stCondLst>
                                    <p:cond delay="0"/>
                                  </p:stCondLst>
                                  <p:childTnLst>
                                    <p:animEffect transition="out" filter="wipe(down)">
                                      <p:cBhvr>
                                        <p:cTn id="166" dur="180" accel="50000">
                                          <p:stCondLst>
                                            <p:cond delay="1820"/>
                                          </p:stCondLst>
                                        </p:cTn>
                                        <p:tgtEl>
                                          <p:spTgt spid="14"/>
                                        </p:tgtEl>
                                      </p:cBhvr>
                                    </p:animEffect>
                                    <p:anim calcmode="lin" valueType="num">
                                      <p:cBhvr>
                                        <p:cTn id="167" dur="1822" tmFilter="0,0; 0.14,0.31; 0.43,0.73; 0.71,0.91; 1.0,1.0">
                                          <p:stCondLst>
                                            <p:cond delay="0"/>
                                          </p:stCondLst>
                                        </p:cTn>
                                        <p:tgtEl>
                                          <p:spTgt spid="14"/>
                                        </p:tgtEl>
                                        <p:attrNameLst>
                                          <p:attrName>ppt_x</p:attrName>
                                        </p:attrNameLst>
                                      </p:cBhvr>
                                      <p:tavLst>
                                        <p:tav tm="0">
                                          <p:val>
                                            <p:strVal val="ppt_x"/>
                                          </p:val>
                                        </p:tav>
                                        <p:tav tm="100000">
                                          <p:val>
                                            <p:strVal val="#ppt_x+0.25"/>
                                          </p:val>
                                        </p:tav>
                                      </p:tavLst>
                                    </p:anim>
                                    <p:anim calcmode="lin" valueType="num">
                                      <p:cBhvr>
                                        <p:cTn id="168" dur="178">
                                          <p:stCondLst>
                                            <p:cond delay="1822"/>
                                          </p:stCondLst>
                                        </p:cTn>
                                        <p:tgtEl>
                                          <p:spTgt spid="14"/>
                                        </p:tgtEl>
                                        <p:attrNameLst>
                                          <p:attrName>ppt_x</p:attrName>
                                        </p:attrNameLst>
                                      </p:cBhvr>
                                      <p:tavLst>
                                        <p:tav tm="0">
                                          <p:val>
                                            <p:strVal val="ppt_x"/>
                                          </p:val>
                                        </p:tav>
                                        <p:tav tm="100000">
                                          <p:val>
                                            <p:strVal val="ppt_x"/>
                                          </p:val>
                                        </p:tav>
                                      </p:tavLst>
                                    </p:anim>
                                    <p:anim calcmode="lin" valueType="num">
                                      <p:cBhvr>
                                        <p:cTn id="169" dur="664" tmFilter="0.0,0.0;0.25,0.07;0.50,0.2;0.75,0.467;1.0,1.0">
                                          <p:stCondLst>
                                            <p:cond delay="0"/>
                                          </p:stCondLst>
                                        </p:cTn>
                                        <p:tgtEl>
                                          <p:spTgt spid="1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70" dur="664" tmFilter="0, 0; 0.125,0.2665; 0.25,0.4; 0.375,0.465; 0.5,0.5;  0.625,0.535; 0.75,0.6; 0.875,0.7335; 1,1">
                                          <p:stCondLst>
                                            <p:cond delay="664"/>
                                          </p:stCondLst>
                                        </p:cTn>
                                        <p:tgtEl>
                                          <p:spTgt spid="1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71" dur="332" tmFilter="0, 0; 0.125,0.2665; 0.25,0.4; 0.375,0.465; 0.5,0.5;  0.625,0.535; 0.75,0.6; 0.875,0.7335; 1,1">
                                          <p:stCondLst>
                                            <p:cond delay="1324"/>
                                          </p:stCondLst>
                                        </p:cTn>
                                        <p:tgtEl>
                                          <p:spTgt spid="1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2" dur="164" tmFilter="0, 0; 0.125,0.2665; 0.25,0.4; 0.375,0.465; 0.5,0.5;  0.625,0.535; 0.75,0.6; 0.875,0.7335; 1,1">
                                          <p:stCondLst>
                                            <p:cond delay="1656"/>
                                          </p:stCondLst>
                                        </p:cTn>
                                        <p:tgtEl>
                                          <p:spTgt spid="1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73" dur="180" accel="50000">
                                          <p:stCondLst>
                                            <p:cond delay="1820"/>
                                          </p:stCondLst>
                                        </p:cTn>
                                        <p:tgtEl>
                                          <p:spTgt spid="14"/>
                                        </p:tgtEl>
                                        <p:attrNameLst>
                                          <p:attrName>ppt_y</p:attrName>
                                        </p:attrNameLst>
                                      </p:cBhvr>
                                      <p:tavLst>
                                        <p:tav tm="0">
                                          <p:val>
                                            <p:strVal val="ppt_y"/>
                                          </p:val>
                                        </p:tav>
                                        <p:tav tm="100000">
                                          <p:val>
                                            <p:strVal val="ppt_y+ppt_h"/>
                                          </p:val>
                                        </p:tav>
                                      </p:tavLst>
                                    </p:anim>
                                    <p:animScale>
                                      <p:cBhvr>
                                        <p:cTn id="174" dur="26">
                                          <p:stCondLst>
                                            <p:cond delay="620"/>
                                          </p:stCondLst>
                                        </p:cTn>
                                        <p:tgtEl>
                                          <p:spTgt spid="14"/>
                                        </p:tgtEl>
                                      </p:cBhvr>
                                      <p:to x="100000" y="60000"/>
                                    </p:animScale>
                                    <p:animScale>
                                      <p:cBhvr>
                                        <p:cTn id="175" dur="166" decel="50000">
                                          <p:stCondLst>
                                            <p:cond delay="646"/>
                                          </p:stCondLst>
                                        </p:cTn>
                                        <p:tgtEl>
                                          <p:spTgt spid="14"/>
                                        </p:tgtEl>
                                      </p:cBhvr>
                                      <p:to x="100000" y="100000"/>
                                    </p:animScale>
                                    <p:animScale>
                                      <p:cBhvr>
                                        <p:cTn id="176" dur="26">
                                          <p:stCondLst>
                                            <p:cond delay="1312"/>
                                          </p:stCondLst>
                                        </p:cTn>
                                        <p:tgtEl>
                                          <p:spTgt spid="14"/>
                                        </p:tgtEl>
                                      </p:cBhvr>
                                      <p:to x="100000" y="80000"/>
                                    </p:animScale>
                                    <p:animScale>
                                      <p:cBhvr>
                                        <p:cTn id="177" dur="166" decel="50000">
                                          <p:stCondLst>
                                            <p:cond delay="1338"/>
                                          </p:stCondLst>
                                        </p:cTn>
                                        <p:tgtEl>
                                          <p:spTgt spid="14"/>
                                        </p:tgtEl>
                                      </p:cBhvr>
                                      <p:to x="100000" y="100000"/>
                                    </p:animScale>
                                    <p:animScale>
                                      <p:cBhvr>
                                        <p:cTn id="178" dur="26">
                                          <p:stCondLst>
                                            <p:cond delay="1642"/>
                                          </p:stCondLst>
                                        </p:cTn>
                                        <p:tgtEl>
                                          <p:spTgt spid="14"/>
                                        </p:tgtEl>
                                      </p:cBhvr>
                                      <p:to x="100000" y="90000"/>
                                    </p:animScale>
                                    <p:animScale>
                                      <p:cBhvr>
                                        <p:cTn id="179" dur="166" decel="50000">
                                          <p:stCondLst>
                                            <p:cond delay="1668"/>
                                          </p:stCondLst>
                                        </p:cTn>
                                        <p:tgtEl>
                                          <p:spTgt spid="14"/>
                                        </p:tgtEl>
                                      </p:cBhvr>
                                      <p:to x="100000" y="100000"/>
                                    </p:animScale>
                                    <p:animScale>
                                      <p:cBhvr>
                                        <p:cTn id="180" dur="26">
                                          <p:stCondLst>
                                            <p:cond delay="1808"/>
                                          </p:stCondLst>
                                        </p:cTn>
                                        <p:tgtEl>
                                          <p:spTgt spid="14"/>
                                        </p:tgtEl>
                                      </p:cBhvr>
                                      <p:to x="100000" y="95000"/>
                                    </p:animScale>
                                    <p:animScale>
                                      <p:cBhvr>
                                        <p:cTn id="181" dur="166" decel="50000">
                                          <p:stCondLst>
                                            <p:cond delay="1834"/>
                                          </p:stCondLst>
                                        </p:cTn>
                                        <p:tgtEl>
                                          <p:spTgt spid="14"/>
                                        </p:tgtEl>
                                      </p:cBhvr>
                                      <p:to x="100000" y="100000"/>
                                    </p:animScale>
                                    <p:set>
                                      <p:cBhvr>
                                        <p:cTn id="182" dur="1" fill="hold">
                                          <p:stCondLst>
                                            <p:cond delay="1999"/>
                                          </p:stCondLst>
                                        </p:cTn>
                                        <p:tgtEl>
                                          <p:spTgt spid="14"/>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26" presetClass="exit" presetSubtype="0" fill="hold" grpId="0" nodeType="clickEffect">
                                  <p:stCondLst>
                                    <p:cond delay="0"/>
                                  </p:stCondLst>
                                  <p:childTnLst>
                                    <p:animEffect transition="out" filter="wipe(down)">
                                      <p:cBhvr>
                                        <p:cTn id="186" dur="180" accel="50000">
                                          <p:stCondLst>
                                            <p:cond delay="1820"/>
                                          </p:stCondLst>
                                        </p:cTn>
                                        <p:tgtEl>
                                          <p:spTgt spid="15"/>
                                        </p:tgtEl>
                                      </p:cBhvr>
                                    </p:animEffect>
                                    <p:anim calcmode="lin" valueType="num">
                                      <p:cBhvr>
                                        <p:cTn id="187" dur="1822" tmFilter="0,0; 0.14,0.31; 0.43,0.73; 0.71,0.91; 1.0,1.0">
                                          <p:stCondLst>
                                            <p:cond delay="0"/>
                                          </p:stCondLst>
                                        </p:cTn>
                                        <p:tgtEl>
                                          <p:spTgt spid="15"/>
                                        </p:tgtEl>
                                        <p:attrNameLst>
                                          <p:attrName>ppt_x</p:attrName>
                                        </p:attrNameLst>
                                      </p:cBhvr>
                                      <p:tavLst>
                                        <p:tav tm="0">
                                          <p:val>
                                            <p:strVal val="ppt_x"/>
                                          </p:val>
                                        </p:tav>
                                        <p:tav tm="100000">
                                          <p:val>
                                            <p:strVal val="#ppt_x+0.25"/>
                                          </p:val>
                                        </p:tav>
                                      </p:tavLst>
                                    </p:anim>
                                    <p:anim calcmode="lin" valueType="num">
                                      <p:cBhvr>
                                        <p:cTn id="188" dur="178">
                                          <p:stCondLst>
                                            <p:cond delay="1822"/>
                                          </p:stCondLst>
                                        </p:cTn>
                                        <p:tgtEl>
                                          <p:spTgt spid="15"/>
                                        </p:tgtEl>
                                        <p:attrNameLst>
                                          <p:attrName>ppt_x</p:attrName>
                                        </p:attrNameLst>
                                      </p:cBhvr>
                                      <p:tavLst>
                                        <p:tav tm="0">
                                          <p:val>
                                            <p:strVal val="ppt_x"/>
                                          </p:val>
                                        </p:tav>
                                        <p:tav tm="100000">
                                          <p:val>
                                            <p:strVal val="ppt_x"/>
                                          </p:val>
                                        </p:tav>
                                      </p:tavLst>
                                    </p:anim>
                                    <p:anim calcmode="lin" valueType="num">
                                      <p:cBhvr>
                                        <p:cTn id="189" dur="664" tmFilter="0.0,0.0;0.25,0.07;0.50,0.2;0.75,0.467;1.0,1.0">
                                          <p:stCondLst>
                                            <p:cond delay="0"/>
                                          </p:stCondLst>
                                        </p:cTn>
                                        <p:tgtEl>
                                          <p:spTgt spid="1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90" dur="664" tmFilter="0, 0; 0.125,0.2665; 0.25,0.4; 0.375,0.465; 0.5,0.5;  0.625,0.535; 0.75,0.6; 0.875,0.7335; 1,1">
                                          <p:stCondLst>
                                            <p:cond delay="664"/>
                                          </p:stCondLst>
                                        </p:cTn>
                                        <p:tgtEl>
                                          <p:spTgt spid="1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91" dur="332" tmFilter="0, 0; 0.125,0.2665; 0.25,0.4; 0.375,0.465; 0.5,0.5;  0.625,0.535; 0.75,0.6; 0.875,0.7335; 1,1">
                                          <p:stCondLst>
                                            <p:cond delay="1324"/>
                                          </p:stCondLst>
                                        </p:cTn>
                                        <p:tgtEl>
                                          <p:spTgt spid="1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92" dur="164" tmFilter="0, 0; 0.125,0.2665; 0.25,0.4; 0.375,0.465; 0.5,0.5;  0.625,0.535; 0.75,0.6; 0.875,0.7335; 1,1">
                                          <p:stCondLst>
                                            <p:cond delay="1656"/>
                                          </p:stCondLst>
                                        </p:cTn>
                                        <p:tgtEl>
                                          <p:spTgt spid="1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93" dur="180" accel="50000">
                                          <p:stCondLst>
                                            <p:cond delay="1820"/>
                                          </p:stCondLst>
                                        </p:cTn>
                                        <p:tgtEl>
                                          <p:spTgt spid="15"/>
                                        </p:tgtEl>
                                        <p:attrNameLst>
                                          <p:attrName>ppt_y</p:attrName>
                                        </p:attrNameLst>
                                      </p:cBhvr>
                                      <p:tavLst>
                                        <p:tav tm="0">
                                          <p:val>
                                            <p:strVal val="ppt_y"/>
                                          </p:val>
                                        </p:tav>
                                        <p:tav tm="100000">
                                          <p:val>
                                            <p:strVal val="ppt_y+ppt_h"/>
                                          </p:val>
                                        </p:tav>
                                      </p:tavLst>
                                    </p:anim>
                                    <p:animScale>
                                      <p:cBhvr>
                                        <p:cTn id="194" dur="26">
                                          <p:stCondLst>
                                            <p:cond delay="620"/>
                                          </p:stCondLst>
                                        </p:cTn>
                                        <p:tgtEl>
                                          <p:spTgt spid="15"/>
                                        </p:tgtEl>
                                      </p:cBhvr>
                                      <p:to x="100000" y="60000"/>
                                    </p:animScale>
                                    <p:animScale>
                                      <p:cBhvr>
                                        <p:cTn id="195" dur="166" decel="50000">
                                          <p:stCondLst>
                                            <p:cond delay="646"/>
                                          </p:stCondLst>
                                        </p:cTn>
                                        <p:tgtEl>
                                          <p:spTgt spid="15"/>
                                        </p:tgtEl>
                                      </p:cBhvr>
                                      <p:to x="100000" y="100000"/>
                                    </p:animScale>
                                    <p:animScale>
                                      <p:cBhvr>
                                        <p:cTn id="196" dur="26">
                                          <p:stCondLst>
                                            <p:cond delay="1312"/>
                                          </p:stCondLst>
                                        </p:cTn>
                                        <p:tgtEl>
                                          <p:spTgt spid="15"/>
                                        </p:tgtEl>
                                      </p:cBhvr>
                                      <p:to x="100000" y="80000"/>
                                    </p:animScale>
                                    <p:animScale>
                                      <p:cBhvr>
                                        <p:cTn id="197" dur="166" decel="50000">
                                          <p:stCondLst>
                                            <p:cond delay="1338"/>
                                          </p:stCondLst>
                                        </p:cTn>
                                        <p:tgtEl>
                                          <p:spTgt spid="15"/>
                                        </p:tgtEl>
                                      </p:cBhvr>
                                      <p:to x="100000" y="100000"/>
                                    </p:animScale>
                                    <p:animScale>
                                      <p:cBhvr>
                                        <p:cTn id="198" dur="26">
                                          <p:stCondLst>
                                            <p:cond delay="1642"/>
                                          </p:stCondLst>
                                        </p:cTn>
                                        <p:tgtEl>
                                          <p:spTgt spid="15"/>
                                        </p:tgtEl>
                                      </p:cBhvr>
                                      <p:to x="100000" y="90000"/>
                                    </p:animScale>
                                    <p:animScale>
                                      <p:cBhvr>
                                        <p:cTn id="199" dur="166" decel="50000">
                                          <p:stCondLst>
                                            <p:cond delay="1668"/>
                                          </p:stCondLst>
                                        </p:cTn>
                                        <p:tgtEl>
                                          <p:spTgt spid="15"/>
                                        </p:tgtEl>
                                      </p:cBhvr>
                                      <p:to x="100000" y="100000"/>
                                    </p:animScale>
                                    <p:animScale>
                                      <p:cBhvr>
                                        <p:cTn id="200" dur="26">
                                          <p:stCondLst>
                                            <p:cond delay="1808"/>
                                          </p:stCondLst>
                                        </p:cTn>
                                        <p:tgtEl>
                                          <p:spTgt spid="15"/>
                                        </p:tgtEl>
                                      </p:cBhvr>
                                      <p:to x="100000" y="95000"/>
                                    </p:animScale>
                                    <p:animScale>
                                      <p:cBhvr>
                                        <p:cTn id="201" dur="166" decel="50000">
                                          <p:stCondLst>
                                            <p:cond delay="1834"/>
                                          </p:stCondLst>
                                        </p:cTn>
                                        <p:tgtEl>
                                          <p:spTgt spid="15"/>
                                        </p:tgtEl>
                                      </p:cBhvr>
                                      <p:to x="100000" y="100000"/>
                                    </p:animScale>
                                    <p:set>
                                      <p:cBhvr>
                                        <p:cTn id="202" dur="1" fill="hold">
                                          <p:stCondLst>
                                            <p:cond delay="1999"/>
                                          </p:stCondLst>
                                        </p:cTn>
                                        <p:tgtEl>
                                          <p:spTgt spid="15"/>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26" presetClass="exit" presetSubtype="0" fill="hold" grpId="0" nodeType="clickEffect">
                                  <p:stCondLst>
                                    <p:cond delay="0"/>
                                  </p:stCondLst>
                                  <p:childTnLst>
                                    <p:animEffect transition="out" filter="wipe(down)">
                                      <p:cBhvr>
                                        <p:cTn id="206" dur="180" accel="50000">
                                          <p:stCondLst>
                                            <p:cond delay="1820"/>
                                          </p:stCondLst>
                                        </p:cTn>
                                        <p:tgtEl>
                                          <p:spTgt spid="16"/>
                                        </p:tgtEl>
                                      </p:cBhvr>
                                    </p:animEffect>
                                    <p:anim calcmode="lin" valueType="num">
                                      <p:cBhvr>
                                        <p:cTn id="207" dur="1822" tmFilter="0,0; 0.14,0.31; 0.43,0.73; 0.71,0.91; 1.0,1.0">
                                          <p:stCondLst>
                                            <p:cond delay="0"/>
                                          </p:stCondLst>
                                        </p:cTn>
                                        <p:tgtEl>
                                          <p:spTgt spid="16"/>
                                        </p:tgtEl>
                                        <p:attrNameLst>
                                          <p:attrName>ppt_x</p:attrName>
                                        </p:attrNameLst>
                                      </p:cBhvr>
                                      <p:tavLst>
                                        <p:tav tm="0">
                                          <p:val>
                                            <p:strVal val="ppt_x"/>
                                          </p:val>
                                        </p:tav>
                                        <p:tav tm="100000">
                                          <p:val>
                                            <p:strVal val="#ppt_x+0.25"/>
                                          </p:val>
                                        </p:tav>
                                      </p:tavLst>
                                    </p:anim>
                                    <p:anim calcmode="lin" valueType="num">
                                      <p:cBhvr>
                                        <p:cTn id="208" dur="178">
                                          <p:stCondLst>
                                            <p:cond delay="1822"/>
                                          </p:stCondLst>
                                        </p:cTn>
                                        <p:tgtEl>
                                          <p:spTgt spid="16"/>
                                        </p:tgtEl>
                                        <p:attrNameLst>
                                          <p:attrName>ppt_x</p:attrName>
                                        </p:attrNameLst>
                                      </p:cBhvr>
                                      <p:tavLst>
                                        <p:tav tm="0">
                                          <p:val>
                                            <p:strVal val="ppt_x"/>
                                          </p:val>
                                        </p:tav>
                                        <p:tav tm="100000">
                                          <p:val>
                                            <p:strVal val="ppt_x"/>
                                          </p:val>
                                        </p:tav>
                                      </p:tavLst>
                                    </p:anim>
                                    <p:anim calcmode="lin" valueType="num">
                                      <p:cBhvr>
                                        <p:cTn id="209" dur="664" tmFilter="0.0,0.0;0.25,0.07;0.50,0.2;0.75,0.467;1.0,1.0">
                                          <p:stCondLst>
                                            <p:cond delay="0"/>
                                          </p:stCondLst>
                                        </p:cTn>
                                        <p:tgtEl>
                                          <p:spTgt spid="1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10" dur="664" tmFilter="0, 0; 0.125,0.2665; 0.25,0.4; 0.375,0.465; 0.5,0.5;  0.625,0.535; 0.75,0.6; 0.875,0.7335; 1,1">
                                          <p:stCondLst>
                                            <p:cond delay="664"/>
                                          </p:stCondLst>
                                        </p:cTn>
                                        <p:tgtEl>
                                          <p:spTgt spid="1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11" dur="332" tmFilter="0, 0; 0.125,0.2665; 0.25,0.4; 0.375,0.465; 0.5,0.5;  0.625,0.535; 0.75,0.6; 0.875,0.7335; 1,1">
                                          <p:stCondLst>
                                            <p:cond delay="1324"/>
                                          </p:stCondLst>
                                        </p:cTn>
                                        <p:tgtEl>
                                          <p:spTgt spid="1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12" dur="164" tmFilter="0, 0; 0.125,0.2665; 0.25,0.4; 0.375,0.465; 0.5,0.5;  0.625,0.535; 0.75,0.6; 0.875,0.7335; 1,1">
                                          <p:stCondLst>
                                            <p:cond delay="1656"/>
                                          </p:stCondLst>
                                        </p:cTn>
                                        <p:tgtEl>
                                          <p:spTgt spid="1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13" dur="180" accel="50000">
                                          <p:stCondLst>
                                            <p:cond delay="1820"/>
                                          </p:stCondLst>
                                        </p:cTn>
                                        <p:tgtEl>
                                          <p:spTgt spid="16"/>
                                        </p:tgtEl>
                                        <p:attrNameLst>
                                          <p:attrName>ppt_y</p:attrName>
                                        </p:attrNameLst>
                                      </p:cBhvr>
                                      <p:tavLst>
                                        <p:tav tm="0">
                                          <p:val>
                                            <p:strVal val="ppt_y"/>
                                          </p:val>
                                        </p:tav>
                                        <p:tav tm="100000">
                                          <p:val>
                                            <p:strVal val="ppt_y+ppt_h"/>
                                          </p:val>
                                        </p:tav>
                                      </p:tavLst>
                                    </p:anim>
                                    <p:animScale>
                                      <p:cBhvr>
                                        <p:cTn id="214" dur="26">
                                          <p:stCondLst>
                                            <p:cond delay="620"/>
                                          </p:stCondLst>
                                        </p:cTn>
                                        <p:tgtEl>
                                          <p:spTgt spid="16"/>
                                        </p:tgtEl>
                                      </p:cBhvr>
                                      <p:to x="100000" y="60000"/>
                                    </p:animScale>
                                    <p:animScale>
                                      <p:cBhvr>
                                        <p:cTn id="215" dur="166" decel="50000">
                                          <p:stCondLst>
                                            <p:cond delay="646"/>
                                          </p:stCondLst>
                                        </p:cTn>
                                        <p:tgtEl>
                                          <p:spTgt spid="16"/>
                                        </p:tgtEl>
                                      </p:cBhvr>
                                      <p:to x="100000" y="100000"/>
                                    </p:animScale>
                                    <p:animScale>
                                      <p:cBhvr>
                                        <p:cTn id="216" dur="26">
                                          <p:stCondLst>
                                            <p:cond delay="1312"/>
                                          </p:stCondLst>
                                        </p:cTn>
                                        <p:tgtEl>
                                          <p:spTgt spid="16"/>
                                        </p:tgtEl>
                                      </p:cBhvr>
                                      <p:to x="100000" y="80000"/>
                                    </p:animScale>
                                    <p:animScale>
                                      <p:cBhvr>
                                        <p:cTn id="217" dur="166" decel="50000">
                                          <p:stCondLst>
                                            <p:cond delay="1338"/>
                                          </p:stCondLst>
                                        </p:cTn>
                                        <p:tgtEl>
                                          <p:spTgt spid="16"/>
                                        </p:tgtEl>
                                      </p:cBhvr>
                                      <p:to x="100000" y="100000"/>
                                    </p:animScale>
                                    <p:animScale>
                                      <p:cBhvr>
                                        <p:cTn id="218" dur="26">
                                          <p:stCondLst>
                                            <p:cond delay="1642"/>
                                          </p:stCondLst>
                                        </p:cTn>
                                        <p:tgtEl>
                                          <p:spTgt spid="16"/>
                                        </p:tgtEl>
                                      </p:cBhvr>
                                      <p:to x="100000" y="90000"/>
                                    </p:animScale>
                                    <p:animScale>
                                      <p:cBhvr>
                                        <p:cTn id="219" dur="166" decel="50000">
                                          <p:stCondLst>
                                            <p:cond delay="1668"/>
                                          </p:stCondLst>
                                        </p:cTn>
                                        <p:tgtEl>
                                          <p:spTgt spid="16"/>
                                        </p:tgtEl>
                                      </p:cBhvr>
                                      <p:to x="100000" y="100000"/>
                                    </p:animScale>
                                    <p:animScale>
                                      <p:cBhvr>
                                        <p:cTn id="220" dur="26">
                                          <p:stCondLst>
                                            <p:cond delay="1808"/>
                                          </p:stCondLst>
                                        </p:cTn>
                                        <p:tgtEl>
                                          <p:spTgt spid="16"/>
                                        </p:tgtEl>
                                      </p:cBhvr>
                                      <p:to x="100000" y="95000"/>
                                    </p:animScale>
                                    <p:animScale>
                                      <p:cBhvr>
                                        <p:cTn id="221" dur="166" decel="50000">
                                          <p:stCondLst>
                                            <p:cond delay="1834"/>
                                          </p:stCondLst>
                                        </p:cTn>
                                        <p:tgtEl>
                                          <p:spTgt spid="16"/>
                                        </p:tgtEl>
                                      </p:cBhvr>
                                      <p:to x="100000" y="100000"/>
                                    </p:animScale>
                                    <p:set>
                                      <p:cBhvr>
                                        <p:cTn id="222" dur="1" fill="hold">
                                          <p:stCondLst>
                                            <p:cond delay="1999"/>
                                          </p:stCondLst>
                                        </p:cTn>
                                        <p:tgtEl>
                                          <p:spTgt spid="16"/>
                                        </p:tgtEl>
                                        <p:attrNameLst>
                                          <p:attrName>style.visibility</p:attrName>
                                        </p:attrNameLst>
                                      </p:cBhvr>
                                      <p:to>
                                        <p:strVal val="hidden"/>
                                      </p:to>
                                    </p:set>
                                  </p:childTnLst>
                                </p:cTn>
                              </p:par>
                            </p:childTnLst>
                          </p:cTn>
                        </p:par>
                      </p:childTnLst>
                    </p:cTn>
                  </p:par>
                  <p:par>
                    <p:cTn id="223" fill="hold">
                      <p:stCondLst>
                        <p:cond delay="indefinite"/>
                      </p:stCondLst>
                      <p:childTnLst>
                        <p:par>
                          <p:cTn id="224" fill="hold">
                            <p:stCondLst>
                              <p:cond delay="0"/>
                            </p:stCondLst>
                            <p:childTnLst>
                              <p:par>
                                <p:cTn id="225" presetID="26" presetClass="exit" presetSubtype="0" fill="hold" grpId="0" nodeType="clickEffect">
                                  <p:stCondLst>
                                    <p:cond delay="0"/>
                                  </p:stCondLst>
                                  <p:childTnLst>
                                    <p:animEffect transition="out" filter="wipe(down)">
                                      <p:cBhvr>
                                        <p:cTn id="226" dur="180" accel="50000">
                                          <p:stCondLst>
                                            <p:cond delay="1820"/>
                                          </p:stCondLst>
                                        </p:cTn>
                                        <p:tgtEl>
                                          <p:spTgt spid="17"/>
                                        </p:tgtEl>
                                      </p:cBhvr>
                                    </p:animEffect>
                                    <p:anim calcmode="lin" valueType="num">
                                      <p:cBhvr>
                                        <p:cTn id="227" dur="1822" tmFilter="0,0; 0.14,0.31; 0.43,0.73; 0.71,0.91; 1.0,1.0">
                                          <p:stCondLst>
                                            <p:cond delay="0"/>
                                          </p:stCondLst>
                                        </p:cTn>
                                        <p:tgtEl>
                                          <p:spTgt spid="17"/>
                                        </p:tgtEl>
                                        <p:attrNameLst>
                                          <p:attrName>ppt_x</p:attrName>
                                        </p:attrNameLst>
                                      </p:cBhvr>
                                      <p:tavLst>
                                        <p:tav tm="0">
                                          <p:val>
                                            <p:strVal val="ppt_x"/>
                                          </p:val>
                                        </p:tav>
                                        <p:tav tm="100000">
                                          <p:val>
                                            <p:strVal val="#ppt_x+0.25"/>
                                          </p:val>
                                        </p:tav>
                                      </p:tavLst>
                                    </p:anim>
                                    <p:anim calcmode="lin" valueType="num">
                                      <p:cBhvr>
                                        <p:cTn id="228" dur="178">
                                          <p:stCondLst>
                                            <p:cond delay="1822"/>
                                          </p:stCondLst>
                                        </p:cTn>
                                        <p:tgtEl>
                                          <p:spTgt spid="17"/>
                                        </p:tgtEl>
                                        <p:attrNameLst>
                                          <p:attrName>ppt_x</p:attrName>
                                        </p:attrNameLst>
                                      </p:cBhvr>
                                      <p:tavLst>
                                        <p:tav tm="0">
                                          <p:val>
                                            <p:strVal val="ppt_x"/>
                                          </p:val>
                                        </p:tav>
                                        <p:tav tm="100000">
                                          <p:val>
                                            <p:strVal val="ppt_x"/>
                                          </p:val>
                                        </p:tav>
                                      </p:tavLst>
                                    </p:anim>
                                    <p:anim calcmode="lin" valueType="num">
                                      <p:cBhvr>
                                        <p:cTn id="229" dur="664" tmFilter="0.0,0.0;0.25,0.07;0.50,0.2;0.75,0.467;1.0,1.0">
                                          <p:stCondLst>
                                            <p:cond delay="0"/>
                                          </p:stCondLst>
                                        </p:cTn>
                                        <p:tgtEl>
                                          <p:spTgt spid="17"/>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30" dur="664" tmFilter="0, 0; 0.125,0.2665; 0.25,0.4; 0.375,0.465; 0.5,0.5;  0.625,0.535; 0.75,0.6; 0.875,0.7335; 1,1">
                                          <p:stCondLst>
                                            <p:cond delay="664"/>
                                          </p:stCondLst>
                                        </p:cTn>
                                        <p:tgtEl>
                                          <p:spTgt spid="17"/>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31" dur="332" tmFilter="0, 0; 0.125,0.2665; 0.25,0.4; 0.375,0.465; 0.5,0.5;  0.625,0.535; 0.75,0.6; 0.875,0.7335; 1,1">
                                          <p:stCondLst>
                                            <p:cond delay="1324"/>
                                          </p:stCondLst>
                                        </p:cTn>
                                        <p:tgtEl>
                                          <p:spTgt spid="17"/>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32" dur="164" tmFilter="0, 0; 0.125,0.2665; 0.25,0.4; 0.375,0.465; 0.5,0.5;  0.625,0.535; 0.75,0.6; 0.875,0.7335; 1,1">
                                          <p:stCondLst>
                                            <p:cond delay="1656"/>
                                          </p:stCondLst>
                                        </p:cTn>
                                        <p:tgtEl>
                                          <p:spTgt spid="17"/>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33" dur="180" accel="50000">
                                          <p:stCondLst>
                                            <p:cond delay="1820"/>
                                          </p:stCondLst>
                                        </p:cTn>
                                        <p:tgtEl>
                                          <p:spTgt spid="17"/>
                                        </p:tgtEl>
                                        <p:attrNameLst>
                                          <p:attrName>ppt_y</p:attrName>
                                        </p:attrNameLst>
                                      </p:cBhvr>
                                      <p:tavLst>
                                        <p:tav tm="0">
                                          <p:val>
                                            <p:strVal val="ppt_y"/>
                                          </p:val>
                                        </p:tav>
                                        <p:tav tm="100000">
                                          <p:val>
                                            <p:strVal val="ppt_y+ppt_h"/>
                                          </p:val>
                                        </p:tav>
                                      </p:tavLst>
                                    </p:anim>
                                    <p:animScale>
                                      <p:cBhvr>
                                        <p:cTn id="234" dur="26">
                                          <p:stCondLst>
                                            <p:cond delay="620"/>
                                          </p:stCondLst>
                                        </p:cTn>
                                        <p:tgtEl>
                                          <p:spTgt spid="17"/>
                                        </p:tgtEl>
                                      </p:cBhvr>
                                      <p:to x="100000" y="60000"/>
                                    </p:animScale>
                                    <p:animScale>
                                      <p:cBhvr>
                                        <p:cTn id="235" dur="166" decel="50000">
                                          <p:stCondLst>
                                            <p:cond delay="646"/>
                                          </p:stCondLst>
                                        </p:cTn>
                                        <p:tgtEl>
                                          <p:spTgt spid="17"/>
                                        </p:tgtEl>
                                      </p:cBhvr>
                                      <p:to x="100000" y="100000"/>
                                    </p:animScale>
                                    <p:animScale>
                                      <p:cBhvr>
                                        <p:cTn id="236" dur="26">
                                          <p:stCondLst>
                                            <p:cond delay="1312"/>
                                          </p:stCondLst>
                                        </p:cTn>
                                        <p:tgtEl>
                                          <p:spTgt spid="17"/>
                                        </p:tgtEl>
                                      </p:cBhvr>
                                      <p:to x="100000" y="80000"/>
                                    </p:animScale>
                                    <p:animScale>
                                      <p:cBhvr>
                                        <p:cTn id="237" dur="166" decel="50000">
                                          <p:stCondLst>
                                            <p:cond delay="1338"/>
                                          </p:stCondLst>
                                        </p:cTn>
                                        <p:tgtEl>
                                          <p:spTgt spid="17"/>
                                        </p:tgtEl>
                                      </p:cBhvr>
                                      <p:to x="100000" y="100000"/>
                                    </p:animScale>
                                    <p:animScale>
                                      <p:cBhvr>
                                        <p:cTn id="238" dur="26">
                                          <p:stCondLst>
                                            <p:cond delay="1642"/>
                                          </p:stCondLst>
                                        </p:cTn>
                                        <p:tgtEl>
                                          <p:spTgt spid="17"/>
                                        </p:tgtEl>
                                      </p:cBhvr>
                                      <p:to x="100000" y="90000"/>
                                    </p:animScale>
                                    <p:animScale>
                                      <p:cBhvr>
                                        <p:cTn id="239" dur="166" decel="50000">
                                          <p:stCondLst>
                                            <p:cond delay="1668"/>
                                          </p:stCondLst>
                                        </p:cTn>
                                        <p:tgtEl>
                                          <p:spTgt spid="17"/>
                                        </p:tgtEl>
                                      </p:cBhvr>
                                      <p:to x="100000" y="100000"/>
                                    </p:animScale>
                                    <p:animScale>
                                      <p:cBhvr>
                                        <p:cTn id="240" dur="26">
                                          <p:stCondLst>
                                            <p:cond delay="1808"/>
                                          </p:stCondLst>
                                        </p:cTn>
                                        <p:tgtEl>
                                          <p:spTgt spid="17"/>
                                        </p:tgtEl>
                                      </p:cBhvr>
                                      <p:to x="100000" y="95000"/>
                                    </p:animScale>
                                    <p:animScale>
                                      <p:cBhvr>
                                        <p:cTn id="241" dur="166" decel="50000">
                                          <p:stCondLst>
                                            <p:cond delay="1834"/>
                                          </p:stCondLst>
                                        </p:cTn>
                                        <p:tgtEl>
                                          <p:spTgt spid="17"/>
                                        </p:tgtEl>
                                      </p:cBhvr>
                                      <p:to x="100000" y="100000"/>
                                    </p:animScale>
                                    <p:set>
                                      <p:cBhvr>
                                        <p:cTn id="242" dur="1" fill="hold">
                                          <p:stCondLst>
                                            <p:cond delay="1999"/>
                                          </p:stCondLst>
                                        </p:cTn>
                                        <p:tgtEl>
                                          <p:spTgt spid="17"/>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26" presetClass="exit" presetSubtype="0" fill="hold" grpId="0" nodeType="clickEffect">
                                  <p:stCondLst>
                                    <p:cond delay="0"/>
                                  </p:stCondLst>
                                  <p:childTnLst>
                                    <p:animEffect transition="out" filter="wipe(down)">
                                      <p:cBhvr>
                                        <p:cTn id="246" dur="180" accel="50000">
                                          <p:stCondLst>
                                            <p:cond delay="1820"/>
                                          </p:stCondLst>
                                        </p:cTn>
                                        <p:tgtEl>
                                          <p:spTgt spid="18"/>
                                        </p:tgtEl>
                                      </p:cBhvr>
                                    </p:animEffect>
                                    <p:anim calcmode="lin" valueType="num">
                                      <p:cBhvr>
                                        <p:cTn id="247" dur="1822" tmFilter="0,0; 0.14,0.31; 0.43,0.73; 0.71,0.91; 1.0,1.0">
                                          <p:stCondLst>
                                            <p:cond delay="0"/>
                                          </p:stCondLst>
                                        </p:cTn>
                                        <p:tgtEl>
                                          <p:spTgt spid="18"/>
                                        </p:tgtEl>
                                        <p:attrNameLst>
                                          <p:attrName>ppt_x</p:attrName>
                                        </p:attrNameLst>
                                      </p:cBhvr>
                                      <p:tavLst>
                                        <p:tav tm="0">
                                          <p:val>
                                            <p:strVal val="ppt_x"/>
                                          </p:val>
                                        </p:tav>
                                        <p:tav tm="100000">
                                          <p:val>
                                            <p:strVal val="#ppt_x+0.25"/>
                                          </p:val>
                                        </p:tav>
                                      </p:tavLst>
                                    </p:anim>
                                    <p:anim calcmode="lin" valueType="num">
                                      <p:cBhvr>
                                        <p:cTn id="248" dur="178">
                                          <p:stCondLst>
                                            <p:cond delay="1822"/>
                                          </p:stCondLst>
                                        </p:cTn>
                                        <p:tgtEl>
                                          <p:spTgt spid="18"/>
                                        </p:tgtEl>
                                        <p:attrNameLst>
                                          <p:attrName>ppt_x</p:attrName>
                                        </p:attrNameLst>
                                      </p:cBhvr>
                                      <p:tavLst>
                                        <p:tav tm="0">
                                          <p:val>
                                            <p:strVal val="ppt_x"/>
                                          </p:val>
                                        </p:tav>
                                        <p:tav tm="100000">
                                          <p:val>
                                            <p:strVal val="ppt_x"/>
                                          </p:val>
                                        </p:tav>
                                      </p:tavLst>
                                    </p:anim>
                                    <p:anim calcmode="lin" valueType="num">
                                      <p:cBhvr>
                                        <p:cTn id="249" dur="664" tmFilter="0.0,0.0;0.25,0.07;0.50,0.2;0.75,0.467;1.0,1.0">
                                          <p:stCondLst>
                                            <p:cond delay="0"/>
                                          </p:stCondLst>
                                        </p:cTn>
                                        <p:tgtEl>
                                          <p:spTgt spid="18"/>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50" dur="664" tmFilter="0, 0; 0.125,0.2665; 0.25,0.4; 0.375,0.465; 0.5,0.5;  0.625,0.535; 0.75,0.6; 0.875,0.7335; 1,1">
                                          <p:stCondLst>
                                            <p:cond delay="664"/>
                                          </p:stCondLst>
                                        </p:cTn>
                                        <p:tgtEl>
                                          <p:spTgt spid="18"/>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51" dur="332" tmFilter="0, 0; 0.125,0.2665; 0.25,0.4; 0.375,0.465; 0.5,0.5;  0.625,0.535; 0.75,0.6; 0.875,0.7335; 1,1">
                                          <p:stCondLst>
                                            <p:cond delay="1324"/>
                                          </p:stCondLst>
                                        </p:cTn>
                                        <p:tgtEl>
                                          <p:spTgt spid="18"/>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52" dur="164" tmFilter="0, 0; 0.125,0.2665; 0.25,0.4; 0.375,0.465; 0.5,0.5;  0.625,0.535; 0.75,0.6; 0.875,0.7335; 1,1">
                                          <p:stCondLst>
                                            <p:cond delay="1656"/>
                                          </p:stCondLst>
                                        </p:cTn>
                                        <p:tgtEl>
                                          <p:spTgt spid="18"/>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53" dur="180" accel="50000">
                                          <p:stCondLst>
                                            <p:cond delay="1820"/>
                                          </p:stCondLst>
                                        </p:cTn>
                                        <p:tgtEl>
                                          <p:spTgt spid="18"/>
                                        </p:tgtEl>
                                        <p:attrNameLst>
                                          <p:attrName>ppt_y</p:attrName>
                                        </p:attrNameLst>
                                      </p:cBhvr>
                                      <p:tavLst>
                                        <p:tav tm="0">
                                          <p:val>
                                            <p:strVal val="ppt_y"/>
                                          </p:val>
                                        </p:tav>
                                        <p:tav tm="100000">
                                          <p:val>
                                            <p:strVal val="ppt_y+ppt_h"/>
                                          </p:val>
                                        </p:tav>
                                      </p:tavLst>
                                    </p:anim>
                                    <p:animScale>
                                      <p:cBhvr>
                                        <p:cTn id="254" dur="26">
                                          <p:stCondLst>
                                            <p:cond delay="620"/>
                                          </p:stCondLst>
                                        </p:cTn>
                                        <p:tgtEl>
                                          <p:spTgt spid="18"/>
                                        </p:tgtEl>
                                      </p:cBhvr>
                                      <p:to x="100000" y="60000"/>
                                    </p:animScale>
                                    <p:animScale>
                                      <p:cBhvr>
                                        <p:cTn id="255" dur="166" decel="50000">
                                          <p:stCondLst>
                                            <p:cond delay="646"/>
                                          </p:stCondLst>
                                        </p:cTn>
                                        <p:tgtEl>
                                          <p:spTgt spid="18"/>
                                        </p:tgtEl>
                                      </p:cBhvr>
                                      <p:to x="100000" y="100000"/>
                                    </p:animScale>
                                    <p:animScale>
                                      <p:cBhvr>
                                        <p:cTn id="256" dur="26">
                                          <p:stCondLst>
                                            <p:cond delay="1312"/>
                                          </p:stCondLst>
                                        </p:cTn>
                                        <p:tgtEl>
                                          <p:spTgt spid="18"/>
                                        </p:tgtEl>
                                      </p:cBhvr>
                                      <p:to x="100000" y="80000"/>
                                    </p:animScale>
                                    <p:animScale>
                                      <p:cBhvr>
                                        <p:cTn id="257" dur="166" decel="50000">
                                          <p:stCondLst>
                                            <p:cond delay="1338"/>
                                          </p:stCondLst>
                                        </p:cTn>
                                        <p:tgtEl>
                                          <p:spTgt spid="18"/>
                                        </p:tgtEl>
                                      </p:cBhvr>
                                      <p:to x="100000" y="100000"/>
                                    </p:animScale>
                                    <p:animScale>
                                      <p:cBhvr>
                                        <p:cTn id="258" dur="26">
                                          <p:stCondLst>
                                            <p:cond delay="1642"/>
                                          </p:stCondLst>
                                        </p:cTn>
                                        <p:tgtEl>
                                          <p:spTgt spid="18"/>
                                        </p:tgtEl>
                                      </p:cBhvr>
                                      <p:to x="100000" y="90000"/>
                                    </p:animScale>
                                    <p:animScale>
                                      <p:cBhvr>
                                        <p:cTn id="259" dur="166" decel="50000">
                                          <p:stCondLst>
                                            <p:cond delay="1668"/>
                                          </p:stCondLst>
                                        </p:cTn>
                                        <p:tgtEl>
                                          <p:spTgt spid="18"/>
                                        </p:tgtEl>
                                      </p:cBhvr>
                                      <p:to x="100000" y="100000"/>
                                    </p:animScale>
                                    <p:animScale>
                                      <p:cBhvr>
                                        <p:cTn id="260" dur="26">
                                          <p:stCondLst>
                                            <p:cond delay="1808"/>
                                          </p:stCondLst>
                                        </p:cTn>
                                        <p:tgtEl>
                                          <p:spTgt spid="18"/>
                                        </p:tgtEl>
                                      </p:cBhvr>
                                      <p:to x="100000" y="95000"/>
                                    </p:animScale>
                                    <p:animScale>
                                      <p:cBhvr>
                                        <p:cTn id="261" dur="166" decel="50000">
                                          <p:stCondLst>
                                            <p:cond delay="1834"/>
                                          </p:stCondLst>
                                        </p:cTn>
                                        <p:tgtEl>
                                          <p:spTgt spid="18"/>
                                        </p:tgtEl>
                                      </p:cBhvr>
                                      <p:to x="100000" y="100000"/>
                                    </p:animScale>
                                    <p:set>
                                      <p:cBhvr>
                                        <p:cTn id="262" dur="1" fill="hold">
                                          <p:stCondLst>
                                            <p:cond delay="1999"/>
                                          </p:stCondLst>
                                        </p:cTn>
                                        <p:tgtEl>
                                          <p:spTgt spid="18"/>
                                        </p:tgtEl>
                                        <p:attrNameLst>
                                          <p:attrName>style.visibility</p:attrName>
                                        </p:attrNameLst>
                                      </p:cBhvr>
                                      <p:to>
                                        <p:strVal val="hidden"/>
                                      </p:to>
                                    </p:set>
                                  </p:childTnLst>
                                </p:cTn>
                              </p:par>
                            </p:childTnLst>
                          </p:cTn>
                        </p:par>
                      </p:childTnLst>
                    </p:cTn>
                  </p:par>
                  <p:par>
                    <p:cTn id="263" fill="hold">
                      <p:stCondLst>
                        <p:cond delay="indefinite"/>
                      </p:stCondLst>
                      <p:childTnLst>
                        <p:par>
                          <p:cTn id="264" fill="hold">
                            <p:stCondLst>
                              <p:cond delay="0"/>
                            </p:stCondLst>
                            <p:childTnLst>
                              <p:par>
                                <p:cTn id="265" presetID="26" presetClass="exit" presetSubtype="0" fill="hold" grpId="0" nodeType="clickEffect">
                                  <p:stCondLst>
                                    <p:cond delay="0"/>
                                  </p:stCondLst>
                                  <p:childTnLst>
                                    <p:animEffect transition="out" filter="wipe(down)">
                                      <p:cBhvr>
                                        <p:cTn id="266" dur="180" accel="50000">
                                          <p:stCondLst>
                                            <p:cond delay="1820"/>
                                          </p:stCondLst>
                                        </p:cTn>
                                        <p:tgtEl>
                                          <p:spTgt spid="19"/>
                                        </p:tgtEl>
                                      </p:cBhvr>
                                    </p:animEffect>
                                    <p:anim calcmode="lin" valueType="num">
                                      <p:cBhvr>
                                        <p:cTn id="267" dur="1822" tmFilter="0,0; 0.14,0.31; 0.43,0.73; 0.71,0.91; 1.0,1.0">
                                          <p:stCondLst>
                                            <p:cond delay="0"/>
                                          </p:stCondLst>
                                        </p:cTn>
                                        <p:tgtEl>
                                          <p:spTgt spid="19"/>
                                        </p:tgtEl>
                                        <p:attrNameLst>
                                          <p:attrName>ppt_x</p:attrName>
                                        </p:attrNameLst>
                                      </p:cBhvr>
                                      <p:tavLst>
                                        <p:tav tm="0">
                                          <p:val>
                                            <p:strVal val="ppt_x"/>
                                          </p:val>
                                        </p:tav>
                                        <p:tav tm="100000">
                                          <p:val>
                                            <p:strVal val="#ppt_x+0.25"/>
                                          </p:val>
                                        </p:tav>
                                      </p:tavLst>
                                    </p:anim>
                                    <p:anim calcmode="lin" valueType="num">
                                      <p:cBhvr>
                                        <p:cTn id="268" dur="178">
                                          <p:stCondLst>
                                            <p:cond delay="1822"/>
                                          </p:stCondLst>
                                        </p:cTn>
                                        <p:tgtEl>
                                          <p:spTgt spid="19"/>
                                        </p:tgtEl>
                                        <p:attrNameLst>
                                          <p:attrName>ppt_x</p:attrName>
                                        </p:attrNameLst>
                                      </p:cBhvr>
                                      <p:tavLst>
                                        <p:tav tm="0">
                                          <p:val>
                                            <p:strVal val="ppt_x"/>
                                          </p:val>
                                        </p:tav>
                                        <p:tav tm="100000">
                                          <p:val>
                                            <p:strVal val="ppt_x"/>
                                          </p:val>
                                        </p:tav>
                                      </p:tavLst>
                                    </p:anim>
                                    <p:anim calcmode="lin" valueType="num">
                                      <p:cBhvr>
                                        <p:cTn id="269" dur="664" tmFilter="0.0,0.0;0.25,0.07;0.50,0.2;0.75,0.467;1.0,1.0">
                                          <p:stCondLst>
                                            <p:cond delay="0"/>
                                          </p:stCondLst>
                                        </p:cTn>
                                        <p:tgtEl>
                                          <p:spTgt spid="19"/>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70" dur="664" tmFilter="0, 0; 0.125,0.2665; 0.25,0.4; 0.375,0.465; 0.5,0.5;  0.625,0.535; 0.75,0.6; 0.875,0.7335; 1,1">
                                          <p:stCondLst>
                                            <p:cond delay="664"/>
                                          </p:stCondLst>
                                        </p:cTn>
                                        <p:tgtEl>
                                          <p:spTgt spid="19"/>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71" dur="332" tmFilter="0, 0; 0.125,0.2665; 0.25,0.4; 0.375,0.465; 0.5,0.5;  0.625,0.535; 0.75,0.6; 0.875,0.7335; 1,1">
                                          <p:stCondLst>
                                            <p:cond delay="1324"/>
                                          </p:stCondLst>
                                        </p:cTn>
                                        <p:tgtEl>
                                          <p:spTgt spid="19"/>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72" dur="164" tmFilter="0, 0; 0.125,0.2665; 0.25,0.4; 0.375,0.465; 0.5,0.5;  0.625,0.535; 0.75,0.6; 0.875,0.7335; 1,1">
                                          <p:stCondLst>
                                            <p:cond delay="1656"/>
                                          </p:stCondLst>
                                        </p:cTn>
                                        <p:tgtEl>
                                          <p:spTgt spid="19"/>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73" dur="180" accel="50000">
                                          <p:stCondLst>
                                            <p:cond delay="1820"/>
                                          </p:stCondLst>
                                        </p:cTn>
                                        <p:tgtEl>
                                          <p:spTgt spid="19"/>
                                        </p:tgtEl>
                                        <p:attrNameLst>
                                          <p:attrName>ppt_y</p:attrName>
                                        </p:attrNameLst>
                                      </p:cBhvr>
                                      <p:tavLst>
                                        <p:tav tm="0">
                                          <p:val>
                                            <p:strVal val="ppt_y"/>
                                          </p:val>
                                        </p:tav>
                                        <p:tav tm="100000">
                                          <p:val>
                                            <p:strVal val="ppt_y+ppt_h"/>
                                          </p:val>
                                        </p:tav>
                                      </p:tavLst>
                                    </p:anim>
                                    <p:animScale>
                                      <p:cBhvr>
                                        <p:cTn id="274" dur="26">
                                          <p:stCondLst>
                                            <p:cond delay="620"/>
                                          </p:stCondLst>
                                        </p:cTn>
                                        <p:tgtEl>
                                          <p:spTgt spid="19"/>
                                        </p:tgtEl>
                                      </p:cBhvr>
                                      <p:to x="100000" y="60000"/>
                                    </p:animScale>
                                    <p:animScale>
                                      <p:cBhvr>
                                        <p:cTn id="275" dur="166" decel="50000">
                                          <p:stCondLst>
                                            <p:cond delay="646"/>
                                          </p:stCondLst>
                                        </p:cTn>
                                        <p:tgtEl>
                                          <p:spTgt spid="19"/>
                                        </p:tgtEl>
                                      </p:cBhvr>
                                      <p:to x="100000" y="100000"/>
                                    </p:animScale>
                                    <p:animScale>
                                      <p:cBhvr>
                                        <p:cTn id="276" dur="26">
                                          <p:stCondLst>
                                            <p:cond delay="1312"/>
                                          </p:stCondLst>
                                        </p:cTn>
                                        <p:tgtEl>
                                          <p:spTgt spid="19"/>
                                        </p:tgtEl>
                                      </p:cBhvr>
                                      <p:to x="100000" y="80000"/>
                                    </p:animScale>
                                    <p:animScale>
                                      <p:cBhvr>
                                        <p:cTn id="277" dur="166" decel="50000">
                                          <p:stCondLst>
                                            <p:cond delay="1338"/>
                                          </p:stCondLst>
                                        </p:cTn>
                                        <p:tgtEl>
                                          <p:spTgt spid="19"/>
                                        </p:tgtEl>
                                      </p:cBhvr>
                                      <p:to x="100000" y="100000"/>
                                    </p:animScale>
                                    <p:animScale>
                                      <p:cBhvr>
                                        <p:cTn id="278" dur="26">
                                          <p:stCondLst>
                                            <p:cond delay="1642"/>
                                          </p:stCondLst>
                                        </p:cTn>
                                        <p:tgtEl>
                                          <p:spTgt spid="19"/>
                                        </p:tgtEl>
                                      </p:cBhvr>
                                      <p:to x="100000" y="90000"/>
                                    </p:animScale>
                                    <p:animScale>
                                      <p:cBhvr>
                                        <p:cTn id="279" dur="166" decel="50000">
                                          <p:stCondLst>
                                            <p:cond delay="1668"/>
                                          </p:stCondLst>
                                        </p:cTn>
                                        <p:tgtEl>
                                          <p:spTgt spid="19"/>
                                        </p:tgtEl>
                                      </p:cBhvr>
                                      <p:to x="100000" y="100000"/>
                                    </p:animScale>
                                    <p:animScale>
                                      <p:cBhvr>
                                        <p:cTn id="280" dur="26">
                                          <p:stCondLst>
                                            <p:cond delay="1808"/>
                                          </p:stCondLst>
                                        </p:cTn>
                                        <p:tgtEl>
                                          <p:spTgt spid="19"/>
                                        </p:tgtEl>
                                      </p:cBhvr>
                                      <p:to x="100000" y="95000"/>
                                    </p:animScale>
                                    <p:animScale>
                                      <p:cBhvr>
                                        <p:cTn id="281" dur="166" decel="50000">
                                          <p:stCondLst>
                                            <p:cond delay="1834"/>
                                          </p:stCondLst>
                                        </p:cTn>
                                        <p:tgtEl>
                                          <p:spTgt spid="19"/>
                                        </p:tgtEl>
                                      </p:cBhvr>
                                      <p:to x="100000" y="100000"/>
                                    </p:animScale>
                                    <p:set>
                                      <p:cBhvr>
                                        <p:cTn id="282" dur="1" fill="hold">
                                          <p:stCondLst>
                                            <p:cond delay="1999"/>
                                          </p:stCondLst>
                                        </p:cTn>
                                        <p:tgtEl>
                                          <p:spTgt spid="19"/>
                                        </p:tgtEl>
                                        <p:attrNameLst>
                                          <p:attrName>style.visibility</p:attrName>
                                        </p:attrNameLst>
                                      </p:cBhvr>
                                      <p:to>
                                        <p:strVal val="hidden"/>
                                      </p:to>
                                    </p:set>
                                  </p:childTnLst>
                                </p:cTn>
                              </p:par>
                            </p:childTnLst>
                          </p:cTn>
                        </p:par>
                      </p:childTnLst>
                    </p:cTn>
                  </p:par>
                  <p:par>
                    <p:cTn id="283" fill="hold">
                      <p:stCondLst>
                        <p:cond delay="indefinite"/>
                      </p:stCondLst>
                      <p:childTnLst>
                        <p:par>
                          <p:cTn id="284" fill="hold">
                            <p:stCondLst>
                              <p:cond delay="0"/>
                            </p:stCondLst>
                            <p:childTnLst>
                              <p:par>
                                <p:cTn id="285" presetID="26" presetClass="exit" presetSubtype="0" fill="hold" grpId="0" nodeType="clickEffect">
                                  <p:stCondLst>
                                    <p:cond delay="0"/>
                                  </p:stCondLst>
                                  <p:childTnLst>
                                    <p:animEffect transition="out" filter="wipe(down)">
                                      <p:cBhvr>
                                        <p:cTn id="286" dur="180" accel="50000">
                                          <p:stCondLst>
                                            <p:cond delay="1820"/>
                                          </p:stCondLst>
                                        </p:cTn>
                                        <p:tgtEl>
                                          <p:spTgt spid="20"/>
                                        </p:tgtEl>
                                      </p:cBhvr>
                                    </p:animEffect>
                                    <p:anim calcmode="lin" valueType="num">
                                      <p:cBhvr>
                                        <p:cTn id="287" dur="1822" tmFilter="0,0; 0.14,0.31; 0.43,0.73; 0.71,0.91; 1.0,1.0">
                                          <p:stCondLst>
                                            <p:cond delay="0"/>
                                          </p:stCondLst>
                                        </p:cTn>
                                        <p:tgtEl>
                                          <p:spTgt spid="20"/>
                                        </p:tgtEl>
                                        <p:attrNameLst>
                                          <p:attrName>ppt_x</p:attrName>
                                        </p:attrNameLst>
                                      </p:cBhvr>
                                      <p:tavLst>
                                        <p:tav tm="0">
                                          <p:val>
                                            <p:strVal val="ppt_x"/>
                                          </p:val>
                                        </p:tav>
                                        <p:tav tm="100000">
                                          <p:val>
                                            <p:strVal val="#ppt_x+0.25"/>
                                          </p:val>
                                        </p:tav>
                                      </p:tavLst>
                                    </p:anim>
                                    <p:anim calcmode="lin" valueType="num">
                                      <p:cBhvr>
                                        <p:cTn id="288" dur="178">
                                          <p:stCondLst>
                                            <p:cond delay="1822"/>
                                          </p:stCondLst>
                                        </p:cTn>
                                        <p:tgtEl>
                                          <p:spTgt spid="20"/>
                                        </p:tgtEl>
                                        <p:attrNameLst>
                                          <p:attrName>ppt_x</p:attrName>
                                        </p:attrNameLst>
                                      </p:cBhvr>
                                      <p:tavLst>
                                        <p:tav tm="0">
                                          <p:val>
                                            <p:strVal val="ppt_x"/>
                                          </p:val>
                                        </p:tav>
                                        <p:tav tm="100000">
                                          <p:val>
                                            <p:strVal val="ppt_x"/>
                                          </p:val>
                                        </p:tav>
                                      </p:tavLst>
                                    </p:anim>
                                    <p:anim calcmode="lin" valueType="num">
                                      <p:cBhvr>
                                        <p:cTn id="289" dur="664" tmFilter="0.0,0.0;0.25,0.07;0.50,0.2;0.75,0.467;1.0,1.0">
                                          <p:stCondLst>
                                            <p:cond delay="0"/>
                                          </p:stCondLst>
                                        </p:cTn>
                                        <p:tgtEl>
                                          <p:spTgt spid="2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90" dur="664" tmFilter="0, 0; 0.125,0.2665; 0.25,0.4; 0.375,0.465; 0.5,0.5;  0.625,0.535; 0.75,0.6; 0.875,0.7335; 1,1">
                                          <p:stCondLst>
                                            <p:cond delay="664"/>
                                          </p:stCondLst>
                                        </p:cTn>
                                        <p:tgtEl>
                                          <p:spTgt spid="2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91" dur="332" tmFilter="0, 0; 0.125,0.2665; 0.25,0.4; 0.375,0.465; 0.5,0.5;  0.625,0.535; 0.75,0.6; 0.875,0.7335; 1,1">
                                          <p:stCondLst>
                                            <p:cond delay="1324"/>
                                          </p:stCondLst>
                                        </p:cTn>
                                        <p:tgtEl>
                                          <p:spTgt spid="2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92" dur="164" tmFilter="0, 0; 0.125,0.2665; 0.25,0.4; 0.375,0.465; 0.5,0.5;  0.625,0.535; 0.75,0.6; 0.875,0.7335; 1,1">
                                          <p:stCondLst>
                                            <p:cond delay="1656"/>
                                          </p:stCondLst>
                                        </p:cTn>
                                        <p:tgtEl>
                                          <p:spTgt spid="2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93" dur="180" accel="50000">
                                          <p:stCondLst>
                                            <p:cond delay="1820"/>
                                          </p:stCondLst>
                                        </p:cTn>
                                        <p:tgtEl>
                                          <p:spTgt spid="20"/>
                                        </p:tgtEl>
                                        <p:attrNameLst>
                                          <p:attrName>ppt_y</p:attrName>
                                        </p:attrNameLst>
                                      </p:cBhvr>
                                      <p:tavLst>
                                        <p:tav tm="0">
                                          <p:val>
                                            <p:strVal val="ppt_y"/>
                                          </p:val>
                                        </p:tav>
                                        <p:tav tm="100000">
                                          <p:val>
                                            <p:strVal val="ppt_y+ppt_h"/>
                                          </p:val>
                                        </p:tav>
                                      </p:tavLst>
                                    </p:anim>
                                    <p:animScale>
                                      <p:cBhvr>
                                        <p:cTn id="294" dur="26">
                                          <p:stCondLst>
                                            <p:cond delay="620"/>
                                          </p:stCondLst>
                                        </p:cTn>
                                        <p:tgtEl>
                                          <p:spTgt spid="20"/>
                                        </p:tgtEl>
                                      </p:cBhvr>
                                      <p:to x="100000" y="60000"/>
                                    </p:animScale>
                                    <p:animScale>
                                      <p:cBhvr>
                                        <p:cTn id="295" dur="166" decel="50000">
                                          <p:stCondLst>
                                            <p:cond delay="646"/>
                                          </p:stCondLst>
                                        </p:cTn>
                                        <p:tgtEl>
                                          <p:spTgt spid="20"/>
                                        </p:tgtEl>
                                      </p:cBhvr>
                                      <p:to x="100000" y="100000"/>
                                    </p:animScale>
                                    <p:animScale>
                                      <p:cBhvr>
                                        <p:cTn id="296" dur="26">
                                          <p:stCondLst>
                                            <p:cond delay="1312"/>
                                          </p:stCondLst>
                                        </p:cTn>
                                        <p:tgtEl>
                                          <p:spTgt spid="20"/>
                                        </p:tgtEl>
                                      </p:cBhvr>
                                      <p:to x="100000" y="80000"/>
                                    </p:animScale>
                                    <p:animScale>
                                      <p:cBhvr>
                                        <p:cTn id="297" dur="166" decel="50000">
                                          <p:stCondLst>
                                            <p:cond delay="1338"/>
                                          </p:stCondLst>
                                        </p:cTn>
                                        <p:tgtEl>
                                          <p:spTgt spid="20"/>
                                        </p:tgtEl>
                                      </p:cBhvr>
                                      <p:to x="100000" y="100000"/>
                                    </p:animScale>
                                    <p:animScale>
                                      <p:cBhvr>
                                        <p:cTn id="298" dur="26">
                                          <p:stCondLst>
                                            <p:cond delay="1642"/>
                                          </p:stCondLst>
                                        </p:cTn>
                                        <p:tgtEl>
                                          <p:spTgt spid="20"/>
                                        </p:tgtEl>
                                      </p:cBhvr>
                                      <p:to x="100000" y="90000"/>
                                    </p:animScale>
                                    <p:animScale>
                                      <p:cBhvr>
                                        <p:cTn id="299" dur="166" decel="50000">
                                          <p:stCondLst>
                                            <p:cond delay="1668"/>
                                          </p:stCondLst>
                                        </p:cTn>
                                        <p:tgtEl>
                                          <p:spTgt spid="20"/>
                                        </p:tgtEl>
                                      </p:cBhvr>
                                      <p:to x="100000" y="100000"/>
                                    </p:animScale>
                                    <p:animScale>
                                      <p:cBhvr>
                                        <p:cTn id="300" dur="26">
                                          <p:stCondLst>
                                            <p:cond delay="1808"/>
                                          </p:stCondLst>
                                        </p:cTn>
                                        <p:tgtEl>
                                          <p:spTgt spid="20"/>
                                        </p:tgtEl>
                                      </p:cBhvr>
                                      <p:to x="100000" y="95000"/>
                                    </p:animScale>
                                    <p:animScale>
                                      <p:cBhvr>
                                        <p:cTn id="301" dur="166" decel="50000">
                                          <p:stCondLst>
                                            <p:cond delay="1834"/>
                                          </p:stCondLst>
                                        </p:cTn>
                                        <p:tgtEl>
                                          <p:spTgt spid="20"/>
                                        </p:tgtEl>
                                      </p:cBhvr>
                                      <p:to x="100000" y="100000"/>
                                    </p:animScale>
                                    <p:set>
                                      <p:cBhvr>
                                        <p:cTn id="302" dur="1" fill="hold">
                                          <p:stCondLst>
                                            <p:cond delay="1999"/>
                                          </p:stCondLst>
                                        </p:cTn>
                                        <p:tgtEl>
                                          <p:spTgt spid="20"/>
                                        </p:tgtEl>
                                        <p:attrNameLst>
                                          <p:attrName>style.visibility</p:attrName>
                                        </p:attrNameLst>
                                      </p:cBhvr>
                                      <p:to>
                                        <p:strVal val="hidden"/>
                                      </p:to>
                                    </p:set>
                                  </p:childTnLst>
                                </p:cTn>
                              </p:par>
                            </p:childTnLst>
                          </p:cTn>
                        </p:par>
                      </p:childTnLst>
                    </p:cTn>
                  </p:par>
                  <p:par>
                    <p:cTn id="303" fill="hold">
                      <p:stCondLst>
                        <p:cond delay="indefinite"/>
                      </p:stCondLst>
                      <p:childTnLst>
                        <p:par>
                          <p:cTn id="304" fill="hold">
                            <p:stCondLst>
                              <p:cond delay="0"/>
                            </p:stCondLst>
                            <p:childTnLst>
                              <p:par>
                                <p:cTn id="305" presetID="26" presetClass="exit" presetSubtype="0" fill="hold" grpId="0" nodeType="clickEffect">
                                  <p:stCondLst>
                                    <p:cond delay="0"/>
                                  </p:stCondLst>
                                  <p:childTnLst>
                                    <p:animEffect transition="out" filter="wipe(down)">
                                      <p:cBhvr>
                                        <p:cTn id="306" dur="180" accel="50000">
                                          <p:stCondLst>
                                            <p:cond delay="1820"/>
                                          </p:stCondLst>
                                        </p:cTn>
                                        <p:tgtEl>
                                          <p:spTgt spid="21"/>
                                        </p:tgtEl>
                                      </p:cBhvr>
                                    </p:animEffect>
                                    <p:anim calcmode="lin" valueType="num">
                                      <p:cBhvr>
                                        <p:cTn id="307" dur="1822" tmFilter="0,0; 0.14,0.31; 0.43,0.73; 0.71,0.91; 1.0,1.0">
                                          <p:stCondLst>
                                            <p:cond delay="0"/>
                                          </p:stCondLst>
                                        </p:cTn>
                                        <p:tgtEl>
                                          <p:spTgt spid="21"/>
                                        </p:tgtEl>
                                        <p:attrNameLst>
                                          <p:attrName>ppt_x</p:attrName>
                                        </p:attrNameLst>
                                      </p:cBhvr>
                                      <p:tavLst>
                                        <p:tav tm="0">
                                          <p:val>
                                            <p:strVal val="ppt_x"/>
                                          </p:val>
                                        </p:tav>
                                        <p:tav tm="100000">
                                          <p:val>
                                            <p:strVal val="#ppt_x+0.25"/>
                                          </p:val>
                                        </p:tav>
                                      </p:tavLst>
                                    </p:anim>
                                    <p:anim calcmode="lin" valueType="num">
                                      <p:cBhvr>
                                        <p:cTn id="308" dur="178">
                                          <p:stCondLst>
                                            <p:cond delay="1822"/>
                                          </p:stCondLst>
                                        </p:cTn>
                                        <p:tgtEl>
                                          <p:spTgt spid="21"/>
                                        </p:tgtEl>
                                        <p:attrNameLst>
                                          <p:attrName>ppt_x</p:attrName>
                                        </p:attrNameLst>
                                      </p:cBhvr>
                                      <p:tavLst>
                                        <p:tav tm="0">
                                          <p:val>
                                            <p:strVal val="ppt_x"/>
                                          </p:val>
                                        </p:tav>
                                        <p:tav tm="100000">
                                          <p:val>
                                            <p:strVal val="ppt_x"/>
                                          </p:val>
                                        </p:tav>
                                      </p:tavLst>
                                    </p:anim>
                                    <p:anim calcmode="lin" valueType="num">
                                      <p:cBhvr>
                                        <p:cTn id="309" dur="664" tmFilter="0.0,0.0;0.25,0.07;0.50,0.2;0.75,0.467;1.0,1.0">
                                          <p:stCondLst>
                                            <p:cond delay="0"/>
                                          </p:stCondLst>
                                        </p:cTn>
                                        <p:tgtEl>
                                          <p:spTgt spid="21"/>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10" dur="664" tmFilter="0, 0; 0.125,0.2665; 0.25,0.4; 0.375,0.465; 0.5,0.5;  0.625,0.535; 0.75,0.6; 0.875,0.7335; 1,1">
                                          <p:stCondLst>
                                            <p:cond delay="664"/>
                                          </p:stCondLst>
                                        </p:cTn>
                                        <p:tgtEl>
                                          <p:spTgt spid="21"/>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11" dur="332" tmFilter="0, 0; 0.125,0.2665; 0.25,0.4; 0.375,0.465; 0.5,0.5;  0.625,0.535; 0.75,0.6; 0.875,0.7335; 1,1">
                                          <p:stCondLst>
                                            <p:cond delay="1324"/>
                                          </p:stCondLst>
                                        </p:cTn>
                                        <p:tgtEl>
                                          <p:spTgt spid="21"/>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12" dur="164" tmFilter="0, 0; 0.125,0.2665; 0.25,0.4; 0.375,0.465; 0.5,0.5;  0.625,0.535; 0.75,0.6; 0.875,0.7335; 1,1">
                                          <p:stCondLst>
                                            <p:cond delay="1656"/>
                                          </p:stCondLst>
                                        </p:cTn>
                                        <p:tgtEl>
                                          <p:spTgt spid="21"/>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13" dur="180" accel="50000">
                                          <p:stCondLst>
                                            <p:cond delay="1820"/>
                                          </p:stCondLst>
                                        </p:cTn>
                                        <p:tgtEl>
                                          <p:spTgt spid="21"/>
                                        </p:tgtEl>
                                        <p:attrNameLst>
                                          <p:attrName>ppt_y</p:attrName>
                                        </p:attrNameLst>
                                      </p:cBhvr>
                                      <p:tavLst>
                                        <p:tav tm="0">
                                          <p:val>
                                            <p:strVal val="ppt_y"/>
                                          </p:val>
                                        </p:tav>
                                        <p:tav tm="100000">
                                          <p:val>
                                            <p:strVal val="ppt_y+ppt_h"/>
                                          </p:val>
                                        </p:tav>
                                      </p:tavLst>
                                    </p:anim>
                                    <p:animScale>
                                      <p:cBhvr>
                                        <p:cTn id="314" dur="26">
                                          <p:stCondLst>
                                            <p:cond delay="620"/>
                                          </p:stCondLst>
                                        </p:cTn>
                                        <p:tgtEl>
                                          <p:spTgt spid="21"/>
                                        </p:tgtEl>
                                      </p:cBhvr>
                                      <p:to x="100000" y="60000"/>
                                    </p:animScale>
                                    <p:animScale>
                                      <p:cBhvr>
                                        <p:cTn id="315" dur="166" decel="50000">
                                          <p:stCondLst>
                                            <p:cond delay="646"/>
                                          </p:stCondLst>
                                        </p:cTn>
                                        <p:tgtEl>
                                          <p:spTgt spid="21"/>
                                        </p:tgtEl>
                                      </p:cBhvr>
                                      <p:to x="100000" y="100000"/>
                                    </p:animScale>
                                    <p:animScale>
                                      <p:cBhvr>
                                        <p:cTn id="316" dur="26">
                                          <p:stCondLst>
                                            <p:cond delay="1312"/>
                                          </p:stCondLst>
                                        </p:cTn>
                                        <p:tgtEl>
                                          <p:spTgt spid="21"/>
                                        </p:tgtEl>
                                      </p:cBhvr>
                                      <p:to x="100000" y="80000"/>
                                    </p:animScale>
                                    <p:animScale>
                                      <p:cBhvr>
                                        <p:cTn id="317" dur="166" decel="50000">
                                          <p:stCondLst>
                                            <p:cond delay="1338"/>
                                          </p:stCondLst>
                                        </p:cTn>
                                        <p:tgtEl>
                                          <p:spTgt spid="21"/>
                                        </p:tgtEl>
                                      </p:cBhvr>
                                      <p:to x="100000" y="100000"/>
                                    </p:animScale>
                                    <p:animScale>
                                      <p:cBhvr>
                                        <p:cTn id="318" dur="26">
                                          <p:stCondLst>
                                            <p:cond delay="1642"/>
                                          </p:stCondLst>
                                        </p:cTn>
                                        <p:tgtEl>
                                          <p:spTgt spid="21"/>
                                        </p:tgtEl>
                                      </p:cBhvr>
                                      <p:to x="100000" y="90000"/>
                                    </p:animScale>
                                    <p:animScale>
                                      <p:cBhvr>
                                        <p:cTn id="319" dur="166" decel="50000">
                                          <p:stCondLst>
                                            <p:cond delay="1668"/>
                                          </p:stCondLst>
                                        </p:cTn>
                                        <p:tgtEl>
                                          <p:spTgt spid="21"/>
                                        </p:tgtEl>
                                      </p:cBhvr>
                                      <p:to x="100000" y="100000"/>
                                    </p:animScale>
                                    <p:animScale>
                                      <p:cBhvr>
                                        <p:cTn id="320" dur="26">
                                          <p:stCondLst>
                                            <p:cond delay="1808"/>
                                          </p:stCondLst>
                                        </p:cTn>
                                        <p:tgtEl>
                                          <p:spTgt spid="21"/>
                                        </p:tgtEl>
                                      </p:cBhvr>
                                      <p:to x="100000" y="95000"/>
                                    </p:animScale>
                                    <p:animScale>
                                      <p:cBhvr>
                                        <p:cTn id="321" dur="166" decel="50000">
                                          <p:stCondLst>
                                            <p:cond delay="1834"/>
                                          </p:stCondLst>
                                        </p:cTn>
                                        <p:tgtEl>
                                          <p:spTgt spid="21"/>
                                        </p:tgtEl>
                                      </p:cBhvr>
                                      <p:to x="100000" y="100000"/>
                                    </p:animScale>
                                    <p:set>
                                      <p:cBhvr>
                                        <p:cTn id="322" dur="1" fill="hold">
                                          <p:stCondLst>
                                            <p:cond delay="1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57158" y="1000108"/>
            <a:ext cx="8229600" cy="914400"/>
          </a:xfrm>
        </p:spPr>
        <p:txBody>
          <a:bodyPr>
            <a:noAutofit/>
          </a:bodyPr>
          <a:lstStyle/>
          <a:p>
            <a:pPr algn="ctr"/>
            <a:r>
              <a:rPr lang="kk-KZ" sz="7200" b="1" dirty="0" smtClean="0">
                <a:solidFill>
                  <a:srgbClr val="C00000"/>
                </a:solidFill>
              </a:rPr>
              <a:t/>
            </a:r>
            <a:br>
              <a:rPr lang="kk-KZ" sz="7200" b="1" dirty="0" smtClean="0">
                <a:solidFill>
                  <a:srgbClr val="C00000"/>
                </a:solidFill>
              </a:rPr>
            </a:br>
            <a:r>
              <a:rPr lang="kk-KZ" sz="7200" b="1" dirty="0" smtClean="0">
                <a:solidFill>
                  <a:srgbClr val="C00000"/>
                </a:solidFill>
              </a:rPr>
              <a:t/>
            </a:r>
            <a:br>
              <a:rPr lang="kk-KZ" sz="7200" b="1" dirty="0" smtClean="0">
                <a:solidFill>
                  <a:srgbClr val="C00000"/>
                </a:solidFill>
              </a:rPr>
            </a:br>
            <a:endParaRPr lang="ru-RU" sz="6000" b="1" dirty="0">
              <a:solidFill>
                <a:srgbClr val="C00000"/>
              </a:solidFill>
            </a:endParaRPr>
          </a:p>
        </p:txBody>
      </p:sp>
      <p:sp>
        <p:nvSpPr>
          <p:cNvPr id="3" name="Заголовок 3"/>
          <p:cNvSpPr txBox="1">
            <a:spLocks/>
          </p:cNvSpPr>
          <p:nvPr/>
        </p:nvSpPr>
        <p:spPr>
          <a:xfrm>
            <a:off x="571472" y="1714488"/>
            <a:ext cx="8229600" cy="914400"/>
          </a:xfrm>
          <a:prstGeom prst="rect">
            <a:avLst/>
          </a:prstGeom>
        </p:spPr>
        <p:txBody>
          <a:bodyPr vert="horz"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kk-KZ" sz="6000" b="1" i="0" u="none" strike="noStrike" kern="1200" cap="none" spc="0" normalizeH="0" baseline="0" noProof="0" dirty="0" smtClean="0">
              <a:ln>
                <a:noFill/>
              </a:ln>
              <a:solidFill>
                <a:srgbClr val="00B050"/>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6000" b="1" i="0" u="none" strike="noStrike" kern="1200" cap="none" spc="0" normalizeH="0" baseline="0" noProof="0" dirty="0">
              <a:ln>
                <a:noFill/>
              </a:ln>
              <a:solidFill>
                <a:srgbClr val="00B050"/>
              </a:solidFill>
              <a:effectLst/>
              <a:uLnTx/>
              <a:uFillTx/>
              <a:latin typeface="+mj-lt"/>
              <a:ea typeface="+mj-ea"/>
              <a:cs typeface="+mj-cs"/>
            </a:endParaRPr>
          </a:p>
        </p:txBody>
      </p:sp>
      <p:sp>
        <p:nvSpPr>
          <p:cNvPr id="5" name="Прямоугольник 4"/>
          <p:cNvSpPr/>
          <p:nvPr/>
        </p:nvSpPr>
        <p:spPr>
          <a:xfrm>
            <a:off x="785786" y="1571612"/>
            <a:ext cx="7929618" cy="1938992"/>
          </a:xfrm>
          <a:prstGeom prst="rect">
            <a:avLst/>
          </a:prstGeom>
        </p:spPr>
        <p:txBody>
          <a:bodyPr wrap="square">
            <a:spAutoFit/>
          </a:bodyPr>
          <a:lstStyle/>
          <a:p>
            <a:pPr lvl="0" algn="ctr">
              <a:spcBef>
                <a:spcPct val="0"/>
              </a:spcBef>
              <a:defRPr/>
            </a:pPr>
            <a:endParaRPr lang="kk-KZ" sz="6000" b="1" dirty="0" smtClean="0">
              <a:solidFill>
                <a:srgbClr val="00B050"/>
              </a:solidFill>
              <a:latin typeface="Cambria"/>
            </a:endParaRPr>
          </a:p>
          <a:p>
            <a:pPr lvl="0" algn="ctr">
              <a:spcBef>
                <a:spcPct val="0"/>
              </a:spcBef>
              <a:defRPr/>
            </a:pPr>
            <a:endParaRPr lang="kk-KZ" sz="6000" b="1" dirty="0" smtClean="0">
              <a:solidFill>
                <a:srgbClr val="00B050"/>
              </a:solidFill>
              <a:latin typeface="Cambria"/>
            </a:endParaRPr>
          </a:p>
        </p:txBody>
      </p:sp>
      <p:sp>
        <p:nvSpPr>
          <p:cNvPr id="6" name="AutoShape 9">
            <a:hlinkClick r:id="rId2" action="ppaction://hlinksldjump" highlightClick="1"/>
          </p:cNvPr>
          <p:cNvSpPr>
            <a:spLocks noChangeArrowheads="1"/>
          </p:cNvSpPr>
          <p:nvPr/>
        </p:nvSpPr>
        <p:spPr bwMode="auto">
          <a:xfrm>
            <a:off x="7215206" y="6215082"/>
            <a:ext cx="1768470" cy="642918"/>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Десерт</a:t>
            </a:r>
            <a:endParaRPr lang="ru-RU" sz="2800" dirty="0">
              <a:solidFill>
                <a:schemeClr val="bg1"/>
              </a:solidFill>
            </a:endParaRPr>
          </a:p>
        </p:txBody>
      </p:sp>
      <p:sp>
        <p:nvSpPr>
          <p:cNvPr id="30721" name="Rectangle 1"/>
          <p:cNvSpPr>
            <a:spLocks noChangeArrowheads="1"/>
          </p:cNvSpPr>
          <p:nvPr/>
        </p:nvSpPr>
        <p:spPr bwMode="auto">
          <a:xfrm>
            <a:off x="467544" y="465639"/>
            <a:ext cx="739060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err="1" smtClean="0">
                <a:ln>
                  <a:noFill/>
                </a:ln>
                <a:solidFill>
                  <a:srgbClr val="00B050"/>
                </a:solidFill>
                <a:effectLst/>
                <a:latin typeface="Calibri" pitchFamily="34" charset="0"/>
                <a:ea typeface="Times New Roman" pitchFamily="18" charset="0"/>
                <a:cs typeface="Times New Roman" pitchFamily="18" charset="0"/>
              </a:rPr>
              <a:t>Балмұздақ</a:t>
            </a:r>
            <a:endParaRPr kumimoji="0" lang="ru-RU" sz="4000" b="0" i="0" u="none" strike="noStrike" cap="none" normalizeH="0" baseline="0" dirty="0" smtClean="0">
              <a:ln>
                <a:noFill/>
              </a:ln>
              <a:solidFill>
                <a:srgbClr val="00B050"/>
              </a:solidFill>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4000" dirty="0" smtClean="0">
              <a:solidFill>
                <a:srgbClr val="00B050"/>
              </a:solidFill>
              <a:latin typeface="Calibri" pitchFamily="34" charset="0"/>
              <a:ea typeface="Times New Roman" pitchFamily="18" charset="0"/>
              <a:cs typeface="Times New Roman" pitchFamily="18" charset="0"/>
            </a:endParaRPr>
          </a:p>
          <a:p>
            <a:pPr algn="ctr" fontAlgn="base">
              <a:spcBef>
                <a:spcPct val="0"/>
              </a:spcBef>
              <a:spcAft>
                <a:spcPct val="0"/>
              </a:spcAft>
            </a:pPr>
            <a:endParaRPr lang="ru-RU" sz="3600" dirty="0" smtClean="0"/>
          </a:p>
          <a:p>
            <a:pPr algn="ctr" fontAlgn="base">
              <a:spcBef>
                <a:spcPct val="0"/>
              </a:spcBef>
              <a:spcAft>
                <a:spcPct val="0"/>
              </a:spcAft>
            </a:pPr>
            <a:endParaRPr lang="ru-RU" sz="3600" dirty="0" smtClean="0"/>
          </a:p>
          <a:p>
            <a:pPr algn="ctr" fontAlgn="base">
              <a:spcBef>
                <a:spcPct val="0"/>
              </a:spcBef>
              <a:spcAft>
                <a:spcPct val="0"/>
              </a:spcAft>
            </a:pPr>
            <a:r>
              <a:rPr lang="ru-RU" sz="3600" dirty="0" err="1" smtClean="0"/>
              <a:t>Қимыл</a:t>
            </a:r>
            <a:r>
              <a:rPr lang="ru-RU" sz="3600" dirty="0" smtClean="0"/>
              <a:t> </a:t>
            </a:r>
            <a:r>
              <a:rPr lang="ru-RU" sz="3600" dirty="0" err="1"/>
              <a:t>қозғалыспен</a:t>
            </a:r>
            <a:r>
              <a:rPr lang="ru-RU" sz="3600" dirty="0"/>
              <a:t> </a:t>
            </a:r>
            <a:r>
              <a:rPr lang="ru-RU" sz="3600" dirty="0" err="1"/>
              <a:t>р</a:t>
            </a:r>
            <a:r>
              <a:rPr lang="ru-RU" sz="3600" dirty="0" err="1" smtClean="0"/>
              <a:t>оботтың</a:t>
            </a:r>
            <a:r>
              <a:rPr lang="ru-RU" sz="3600" dirty="0" smtClean="0"/>
              <a:t> </a:t>
            </a:r>
            <a:r>
              <a:rPr lang="ru-RU" sz="3600" dirty="0" err="1"/>
              <a:t>іс-қимылын</a:t>
            </a:r>
            <a:r>
              <a:rPr lang="ru-RU" sz="3600" dirty="0"/>
              <a:t> </a:t>
            </a:r>
            <a:r>
              <a:rPr lang="ru-RU" sz="3600" dirty="0" err="1"/>
              <a:t>көрсету</a:t>
            </a:r>
            <a:r>
              <a:rPr lang="ru-RU" sz="3600" dirty="0"/>
              <a:t> </a:t>
            </a:r>
            <a:r>
              <a:rPr lang="ru-RU" sz="3600" dirty="0" err="1" smtClean="0"/>
              <a:t>керек</a:t>
            </a:r>
            <a:endParaRPr lang="ru-RU" sz="3600" dirty="0"/>
          </a:p>
          <a:p>
            <a:pPr algn="ctr" fontAlgn="base">
              <a:spcBef>
                <a:spcPct val="0"/>
              </a:spcBef>
              <a:spcAft>
                <a:spcPct val="0"/>
              </a:spcAft>
            </a:pPr>
            <a:endParaRPr lang="ru-RU" sz="3600" dirty="0"/>
          </a:p>
          <a:p>
            <a:pPr marL="0" marR="0" lvl="0" indent="0" algn="ctr" defTabSz="914400" rtl="0" eaLnBrk="1" fontAlgn="base" latinLnBrk="0" hangingPunct="1">
              <a:lnSpc>
                <a:spcPct val="100000"/>
              </a:lnSpc>
              <a:spcBef>
                <a:spcPct val="0"/>
              </a:spcBef>
              <a:spcAft>
                <a:spcPct val="0"/>
              </a:spcAft>
              <a:buClrTx/>
              <a:buSzTx/>
              <a:buFontTx/>
              <a:buNone/>
              <a:tabLst/>
            </a:pPr>
            <a:r>
              <a:rPr lang="ru-RU" sz="3600" dirty="0" err="1" smtClean="0">
                <a:latin typeface="Calibri" pitchFamily="34" charset="0"/>
                <a:ea typeface="Times New Roman" pitchFamily="18" charset="0"/>
                <a:cs typeface="Times New Roman" pitchFamily="18" charset="0"/>
              </a:rPr>
              <a:t>Мейрамхананың</a:t>
            </a:r>
            <a:r>
              <a:rPr lang="ru-RU" sz="3600" dirty="0" smtClean="0">
                <a:latin typeface="Calibri" pitchFamily="34" charset="0"/>
                <a:ea typeface="Times New Roman" pitchFamily="18" charset="0"/>
                <a:cs typeface="Times New Roman" pitchFamily="18" charset="0"/>
              </a:rPr>
              <a:t> </a:t>
            </a:r>
            <a:r>
              <a:rPr lang="ru-RU" sz="3600" dirty="0" err="1" smtClean="0">
                <a:latin typeface="Calibri" pitchFamily="34" charset="0"/>
                <a:ea typeface="Times New Roman" pitchFamily="18" charset="0"/>
                <a:cs typeface="Times New Roman" pitchFamily="18" charset="0"/>
              </a:rPr>
              <a:t>үстел</a:t>
            </a:r>
            <a:r>
              <a:rPr lang="ru-RU" sz="3600" dirty="0" smtClean="0">
                <a:latin typeface="Calibri" pitchFamily="34" charset="0"/>
                <a:ea typeface="Times New Roman" pitchFamily="18" charset="0"/>
                <a:cs typeface="Times New Roman" pitchFamily="18" charset="0"/>
              </a:rPr>
              <a:t> </a:t>
            </a:r>
            <a:r>
              <a:rPr lang="ru-RU" sz="3600" dirty="0" err="1" smtClean="0">
                <a:latin typeface="Calibri" pitchFamily="34" charset="0"/>
                <a:ea typeface="Times New Roman" pitchFamily="18" charset="0"/>
                <a:cs typeface="Times New Roman" pitchFamily="18" charset="0"/>
              </a:rPr>
              <a:t>үстін</a:t>
            </a:r>
            <a:r>
              <a:rPr lang="ru-RU" sz="3600" dirty="0" smtClean="0">
                <a:latin typeface="Calibri" pitchFamily="34" charset="0"/>
                <a:ea typeface="Times New Roman" pitchFamily="18" charset="0"/>
                <a:cs typeface="Times New Roman" pitchFamily="18" charset="0"/>
              </a:rPr>
              <a:t> </a:t>
            </a:r>
            <a:r>
              <a:rPr lang="ru-RU" sz="3600" dirty="0" err="1" smtClean="0">
                <a:latin typeface="Calibri" pitchFamily="34" charset="0"/>
                <a:ea typeface="Times New Roman" pitchFamily="18" charset="0"/>
                <a:cs typeface="Times New Roman" pitchFamily="18" charset="0"/>
              </a:rPr>
              <a:t>әзірлеу</a:t>
            </a:r>
            <a:endParaRPr kumimoji="0" lang="ru-RU" sz="3600" b="0" i="0" u="none" strike="noStrike" cap="none" normalizeH="0" baseline="0" dirty="0" smtClean="0">
              <a:ln>
                <a:noFill/>
              </a:ln>
              <a:effectLst/>
              <a:latin typeface="Calibri" pitchFamily="34" charset="0"/>
              <a:ea typeface="Times New Roman" pitchFamily="18" charset="0"/>
              <a:cs typeface="Times New Roman" pitchFamily="18" charset="0"/>
            </a:endParaRPr>
          </a:p>
        </p:txBody>
      </p:sp>
      <p:pic>
        <p:nvPicPr>
          <p:cNvPr id="17410" name="Picture 2" descr="C:\Users\Ерасыл\Desktop\index.jpg"/>
          <p:cNvPicPr>
            <a:picLocks noChangeAspect="1" noChangeArrowheads="1"/>
          </p:cNvPicPr>
          <p:nvPr/>
        </p:nvPicPr>
        <p:blipFill>
          <a:blip r:embed="rId3"/>
          <a:srcRect/>
          <a:stretch>
            <a:fillRect/>
          </a:stretch>
        </p:blipFill>
        <p:spPr bwMode="auto">
          <a:xfrm>
            <a:off x="6143636" y="317420"/>
            <a:ext cx="2428892" cy="1606611"/>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a:solidFill>
                  <a:srgbClr val="00B050"/>
                </a:solidFill>
                <a:latin typeface="Times New Roman" pitchFamily="18" charset="0"/>
                <a:cs typeface="Times New Roman" pitchFamily="18" charset="0"/>
              </a:rPr>
              <a:t/>
            </a:r>
            <a:br>
              <a:rPr lang="kk-KZ" sz="4000" dirty="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a:solidFill>
                  <a:srgbClr val="00B050"/>
                </a:solidFill>
                <a:latin typeface="Times New Roman" pitchFamily="18" charset="0"/>
                <a:cs typeface="Times New Roman" pitchFamily="18" charset="0"/>
              </a:rPr>
              <a:t/>
            </a:r>
            <a:br>
              <a:rPr lang="kk-KZ" sz="4000" dirty="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a:solidFill>
                  <a:srgbClr val="00B050"/>
                </a:solidFill>
                <a:latin typeface="Times New Roman" pitchFamily="18" charset="0"/>
                <a:cs typeface="Times New Roman" pitchFamily="18" charset="0"/>
              </a:rPr>
              <a:t/>
            </a:r>
            <a:br>
              <a:rPr lang="kk-KZ" sz="4000" dirty="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a:solidFill>
                  <a:srgbClr val="00B050"/>
                </a:solidFill>
                <a:latin typeface="Times New Roman" pitchFamily="18" charset="0"/>
                <a:cs typeface="Times New Roman" pitchFamily="18" charset="0"/>
              </a:rPr>
              <a:t/>
            </a:r>
            <a:br>
              <a:rPr lang="kk-KZ" sz="4000" dirty="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a:solidFill>
                  <a:srgbClr val="00B050"/>
                </a:solidFill>
                <a:latin typeface="Times New Roman" pitchFamily="18" charset="0"/>
                <a:cs typeface="Times New Roman" pitchFamily="18" charset="0"/>
              </a:rPr>
              <a:t/>
            </a:r>
            <a:br>
              <a:rPr lang="kk-KZ" sz="4000" dirty="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kk-KZ" sz="4000" dirty="0" smtClean="0">
                <a:solidFill>
                  <a:srgbClr val="00B050"/>
                </a:solidFill>
                <a:latin typeface="Times New Roman" pitchFamily="18" charset="0"/>
                <a:cs typeface="Times New Roman" pitchFamily="18" charset="0"/>
              </a:rPr>
              <a:t>Жеміс-жидектер</a:t>
            </a:r>
            <a:br>
              <a:rPr lang="kk-KZ" sz="4000" dirty="0" smtClean="0">
                <a:solidFill>
                  <a:srgbClr val="00B050"/>
                </a:solidFill>
                <a:latin typeface="Times New Roman" pitchFamily="18" charset="0"/>
                <a:cs typeface="Times New Roman" pitchFamily="18" charset="0"/>
              </a:rPr>
            </a:br>
            <a:r>
              <a:rPr lang="ru-RU" sz="4000" dirty="0" err="1">
                <a:effectLst/>
              </a:rPr>
              <a:t>Қимыл</a:t>
            </a:r>
            <a:r>
              <a:rPr lang="ru-RU" sz="4000" dirty="0">
                <a:effectLst/>
              </a:rPr>
              <a:t> </a:t>
            </a:r>
            <a:r>
              <a:rPr lang="ru-RU" sz="4000" dirty="0" err="1">
                <a:effectLst/>
              </a:rPr>
              <a:t>қозғалыспен</a:t>
            </a:r>
            <a:r>
              <a:rPr lang="ru-RU" sz="4000" dirty="0">
                <a:effectLst/>
              </a:rPr>
              <a:t> </a:t>
            </a:r>
            <a:r>
              <a:rPr lang="ru-RU" sz="4000" dirty="0" err="1">
                <a:effectLst/>
              </a:rPr>
              <a:t>р</a:t>
            </a:r>
            <a:r>
              <a:rPr lang="ru-RU" sz="4000" dirty="0" err="1" smtClean="0">
                <a:effectLst/>
              </a:rPr>
              <a:t>оботтың</a:t>
            </a:r>
            <a:r>
              <a:rPr lang="ru-RU" sz="4000" dirty="0" smtClean="0">
                <a:effectLst/>
              </a:rPr>
              <a:t> </a:t>
            </a:r>
            <a:r>
              <a:rPr lang="ru-RU" sz="4000" dirty="0" err="1">
                <a:effectLst/>
              </a:rPr>
              <a:t>іс-қимылын</a:t>
            </a:r>
            <a:r>
              <a:rPr lang="ru-RU" sz="4000" dirty="0">
                <a:effectLst/>
              </a:rPr>
              <a:t> </a:t>
            </a:r>
            <a:r>
              <a:rPr lang="ru-RU" sz="4000" dirty="0" err="1">
                <a:effectLst/>
              </a:rPr>
              <a:t>көрсету</a:t>
            </a:r>
            <a:r>
              <a:rPr lang="ru-RU" sz="4000" dirty="0">
                <a:effectLst/>
              </a:rPr>
              <a:t> </a:t>
            </a:r>
            <a:r>
              <a:rPr lang="ru-RU" sz="4000" dirty="0" err="1" smtClean="0">
                <a:effectLst/>
              </a:rPr>
              <a:t>керек</a:t>
            </a:r>
            <a:r>
              <a:rPr lang="ru-RU" sz="4000" dirty="0">
                <a:effectLst/>
              </a:rPr>
              <a:t/>
            </a:r>
            <a:br>
              <a:rPr lang="ru-RU" sz="4000" dirty="0">
                <a:effectLst/>
              </a:rPr>
            </a:br>
            <a:r>
              <a:rPr lang="kk-KZ" sz="4000" dirty="0" smtClean="0">
                <a:solidFill>
                  <a:srgbClr val="00B050"/>
                </a:solidFill>
                <a:latin typeface="Times New Roman" pitchFamily="18" charset="0"/>
                <a:cs typeface="Times New Roman" pitchFamily="18" charset="0"/>
              </a:rPr>
              <a:t/>
            </a:r>
            <a:br>
              <a:rPr lang="kk-KZ" sz="4000" dirty="0" smtClean="0">
                <a:solidFill>
                  <a:srgbClr val="00B050"/>
                </a:solidFill>
                <a:latin typeface="Times New Roman" pitchFamily="18" charset="0"/>
                <a:cs typeface="Times New Roman" pitchFamily="18" charset="0"/>
              </a:rPr>
            </a:br>
            <a:r>
              <a:rPr lang="ru-RU" sz="4000" dirty="0" smtClean="0"/>
              <a:t> </a:t>
            </a:r>
            <a:r>
              <a:rPr lang="ru-RU" sz="3600" dirty="0" err="1" smtClean="0"/>
              <a:t>Мейрамхананың</a:t>
            </a:r>
            <a:r>
              <a:rPr lang="ru-RU" sz="3600" dirty="0" smtClean="0"/>
              <a:t> </a:t>
            </a:r>
            <a:r>
              <a:rPr lang="ru-RU" sz="3600" dirty="0" err="1" smtClean="0"/>
              <a:t>мәзірін</a:t>
            </a:r>
            <a:r>
              <a:rPr lang="ru-RU" sz="3600" dirty="0" smtClean="0"/>
              <a:t> </a:t>
            </a:r>
            <a:r>
              <a:rPr lang="ru-RU" sz="3600" dirty="0" err="1" smtClean="0"/>
              <a:t>жеткізу</a:t>
            </a:r>
            <a:r>
              <a:rPr lang="ru-RU" sz="3600" dirty="0" smtClean="0"/>
              <a:t>.</a:t>
            </a:r>
            <a:r>
              <a:rPr lang="ru-RU" sz="4000" dirty="0"/>
              <a:t/>
            </a:r>
            <a:br>
              <a:rPr lang="ru-RU" sz="4000" dirty="0"/>
            </a:br>
            <a:endParaRPr lang="ru-RU" sz="4000" dirty="0">
              <a:solidFill>
                <a:srgbClr val="00B050"/>
              </a:solidFill>
              <a:latin typeface="Times New Roman" pitchFamily="18" charset="0"/>
              <a:cs typeface="Times New Roman" pitchFamily="18" charset="0"/>
            </a:endParaRPr>
          </a:p>
        </p:txBody>
      </p:sp>
      <p:sp>
        <p:nvSpPr>
          <p:cNvPr id="1025" name="Rectangle 1"/>
          <p:cNvSpPr>
            <a:spLocks noChangeArrowheads="1"/>
          </p:cNvSpPr>
          <p:nvPr/>
        </p:nvSpPr>
        <p:spPr bwMode="auto">
          <a:xfrm>
            <a:off x="0" y="1142984"/>
            <a:ext cx="184731" cy="267765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ru-RU" sz="2800" dirty="0" smtClean="0">
              <a:latin typeface="Times New Roman" pitchFamily="18" charset="0"/>
              <a:cs typeface="Times New Roman" pitchFamily="18" charset="0"/>
            </a:endParaRPr>
          </a:p>
          <a:p>
            <a:pPr fontAlgn="base">
              <a:spcBef>
                <a:spcPct val="0"/>
              </a:spcBef>
              <a:spcAft>
                <a:spcPct val="0"/>
              </a:spcAft>
            </a:pPr>
            <a:endParaRPr lang="kk-KZ" sz="2800" dirty="0" smtClean="0">
              <a:latin typeface="Times New Roman" pitchFamily="18" charset="0"/>
              <a:cs typeface="Times New Roman" pitchFamily="18" charset="0"/>
            </a:endParaRPr>
          </a:p>
          <a:p>
            <a:pPr fontAlgn="base">
              <a:spcBef>
                <a:spcPct val="0"/>
              </a:spcBef>
              <a:spcAft>
                <a:spcPct val="0"/>
              </a:spcAft>
            </a:pPr>
            <a:endParaRPr lang="kk-KZ" sz="2800" dirty="0" smtClean="0">
              <a:latin typeface="Times New Roman" pitchFamily="18" charset="0"/>
              <a:cs typeface="Times New Roman" pitchFamily="18" charset="0"/>
            </a:endParaRPr>
          </a:p>
          <a:p>
            <a:pPr fontAlgn="base">
              <a:spcBef>
                <a:spcPct val="0"/>
              </a:spcBef>
              <a:spcAft>
                <a:spcPct val="0"/>
              </a:spcAft>
            </a:pPr>
            <a:endParaRPr lang="ru-RU" sz="2800" dirty="0" smtClean="0">
              <a:latin typeface="Times New Roman" pitchFamily="18" charset="0"/>
              <a:cs typeface="Times New Roman" pitchFamily="18" charset="0"/>
            </a:endParaRPr>
          </a:p>
          <a:p>
            <a:pPr fontAlgn="base">
              <a:spcBef>
                <a:spcPct val="0"/>
              </a:spcBef>
              <a:spcAft>
                <a:spcPct val="0"/>
              </a:spcAft>
            </a:pPr>
            <a:endParaRPr lang="ru-RU" sz="28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AutoShape 9">
            <a:hlinkClick r:id="rId2" action="ppaction://hlinksldjump" highlightClick="1"/>
          </p:cNvPr>
          <p:cNvSpPr>
            <a:spLocks noChangeArrowheads="1"/>
          </p:cNvSpPr>
          <p:nvPr/>
        </p:nvSpPr>
        <p:spPr bwMode="auto">
          <a:xfrm>
            <a:off x="7215206" y="6215082"/>
            <a:ext cx="1768470" cy="642918"/>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Десерт</a:t>
            </a:r>
            <a:endParaRPr lang="ru-RU" sz="2800" dirty="0">
              <a:solidFill>
                <a:schemeClr val="bg1"/>
              </a:solidFill>
            </a:endParaRPr>
          </a:p>
        </p:txBody>
      </p:sp>
      <p:pic>
        <p:nvPicPr>
          <p:cNvPr id="18434" name="Picture 2" descr="C:\Users\Ерасыл\Desktop\index.jpg"/>
          <p:cNvPicPr>
            <a:picLocks noChangeAspect="1" noChangeArrowheads="1"/>
          </p:cNvPicPr>
          <p:nvPr/>
        </p:nvPicPr>
        <p:blipFill>
          <a:blip r:embed="rId3"/>
          <a:srcRect/>
          <a:stretch>
            <a:fillRect/>
          </a:stretch>
        </p:blipFill>
        <p:spPr bwMode="auto">
          <a:xfrm>
            <a:off x="6643703" y="571480"/>
            <a:ext cx="2065758" cy="177480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2" descr="C:\Documents and Settings\Данияр\Мои документы\рам\g0205555.WMF"/>
          <p:cNvPicPr>
            <a:picLocks noChangeAspect="1" noChangeArrowheads="1"/>
          </p:cNvPicPr>
          <p:nvPr/>
        </p:nvPicPr>
        <p:blipFill>
          <a:blip r:embed="rId2"/>
          <a:srcRect/>
          <a:stretch>
            <a:fillRect/>
          </a:stretch>
        </p:blipFill>
        <p:spPr bwMode="auto">
          <a:xfrm>
            <a:off x="206899" y="260350"/>
            <a:ext cx="8713787" cy="6597650"/>
          </a:xfrm>
          <a:prstGeom prst="rect">
            <a:avLst/>
          </a:prstGeom>
          <a:noFill/>
          <a:ln w="9525">
            <a:noFill/>
            <a:miter lim="800000"/>
            <a:headEnd/>
            <a:tailEnd/>
          </a:ln>
        </p:spPr>
      </p:pic>
      <p:sp>
        <p:nvSpPr>
          <p:cNvPr id="3" name="Прямоугольник 2"/>
          <p:cNvSpPr/>
          <p:nvPr/>
        </p:nvSpPr>
        <p:spPr>
          <a:xfrm rot="20896772">
            <a:off x="1931936" y="1712205"/>
            <a:ext cx="5740137" cy="1323439"/>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Bef>
                <a:spcPts val="0"/>
              </a:spcBef>
              <a:spcAft>
                <a:spcPts val="0"/>
              </a:spcAft>
              <a:defRPr/>
            </a:pPr>
            <a:r>
              <a:rPr lang="ru-RU" sz="4000" b="1" spc="50" dirty="0" err="1">
                <a:ln w="11430"/>
                <a:gradFill>
                  <a:gsLst>
                    <a:gs pos="25000">
                      <a:schemeClr val="accent2">
                        <a:satMod val="155000"/>
                      </a:schemeClr>
                    </a:gs>
                    <a:gs pos="100000">
                      <a:schemeClr val="accent2">
                        <a:shade val="45000"/>
                        <a:satMod val="165000"/>
                      </a:schemeClr>
                    </a:gs>
                  </a:gsLst>
                  <a:lin ang="5400000"/>
                </a:gradFill>
                <a:effectLst>
                  <a:outerShdw blurRad="60007" dir="1500000" sy="-30000" kx="800400" algn="bl" rotWithShape="0">
                    <a:prstClr val="black">
                      <a:alpha val="20000"/>
                    </a:prstClr>
                  </a:outerShdw>
                </a:effectLst>
              </a:rPr>
              <a:t>Назарларыңызға рахмет</a:t>
            </a:r>
            <a:r>
              <a:rPr lang="ru-RU" sz="4000" b="1" spc="50" dirty="0">
                <a:ln w="11430"/>
                <a:gradFill>
                  <a:gsLst>
                    <a:gs pos="25000">
                      <a:schemeClr val="accent2">
                        <a:satMod val="155000"/>
                      </a:schemeClr>
                    </a:gs>
                    <a:gs pos="100000">
                      <a:schemeClr val="accent2">
                        <a:shade val="45000"/>
                        <a:satMod val="165000"/>
                      </a:schemeClr>
                    </a:gs>
                  </a:gsLst>
                  <a:lin ang="5400000"/>
                </a:gradFill>
                <a:effectLst>
                  <a:outerShdw blurRad="60007" dir="1500000" sy="-30000" kx="800400" algn="bl" rotWithShape="0">
                    <a:prstClr val="black">
                      <a:alpha val="20000"/>
                    </a:prstClr>
                  </a:outerShdw>
                </a:effectLst>
              </a:rPr>
              <a:t>!</a:t>
            </a:r>
          </a:p>
        </p:txBody>
      </p:sp>
    </p:spTree>
    <p:extLst>
      <p:ext uri="{BB962C8B-B14F-4D97-AF65-F5344CB8AC3E}">
        <p14:creationId xmlns:p14="http://schemas.microsoft.com/office/powerpoint/2010/main" val="75833333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928670"/>
            <a:ext cx="8229600" cy="1143000"/>
          </a:xfrm>
        </p:spPr>
        <p:txBody>
          <a:bodyPr>
            <a:noAutofit/>
          </a:bodyPr>
          <a:lstStyle/>
          <a:p>
            <a:pPr lvl="0" algn="ctr">
              <a:defRPr/>
            </a:pPr>
            <a:r>
              <a:rPr lang="ru-RU" sz="6000" b="1" dirty="0">
                <a:solidFill>
                  <a:schemeClr val="tx2"/>
                </a:solidFill>
                <a:latin typeface="Times New Roman" pitchFamily="18" charset="0"/>
                <a:cs typeface="Times New Roman" pitchFamily="18" charset="0"/>
              </a:rPr>
              <a:t>«</a:t>
            </a:r>
            <a:r>
              <a:rPr lang="ru-RU" sz="6000" b="1" dirty="0" err="1">
                <a:solidFill>
                  <a:schemeClr val="tx2"/>
                </a:solidFill>
                <a:latin typeface="Times New Roman" pitchFamily="18" charset="0"/>
                <a:cs typeface="Times New Roman" pitchFamily="18" charset="0"/>
              </a:rPr>
              <a:t>Білімді</a:t>
            </a:r>
            <a:r>
              <a:rPr lang="ru-RU" sz="6000" b="1" dirty="0">
                <a:solidFill>
                  <a:schemeClr val="tx2"/>
                </a:solidFill>
                <a:latin typeface="Times New Roman" pitchFamily="18" charset="0"/>
                <a:cs typeface="Times New Roman" pitchFamily="18" charset="0"/>
              </a:rPr>
              <a:t> </a:t>
            </a:r>
            <a:r>
              <a:rPr lang="ru-RU" sz="6000" b="1" dirty="0" err="1">
                <a:solidFill>
                  <a:schemeClr val="tx2"/>
                </a:solidFill>
                <a:latin typeface="Times New Roman" pitchFamily="18" charset="0"/>
                <a:cs typeface="Times New Roman" pitchFamily="18" charset="0"/>
              </a:rPr>
              <a:t>қорыту үшін, </a:t>
            </a:r>
            <a:br>
              <a:rPr lang="ru-RU" sz="6000" b="1" dirty="0" err="1">
                <a:solidFill>
                  <a:schemeClr val="tx2"/>
                </a:solidFill>
                <a:latin typeface="Times New Roman" pitchFamily="18" charset="0"/>
                <a:cs typeface="Times New Roman" pitchFamily="18" charset="0"/>
              </a:rPr>
            </a:br>
            <a:r>
              <a:rPr lang="ru-RU" sz="6000" b="1" dirty="0" err="1">
                <a:solidFill>
                  <a:schemeClr val="tx2"/>
                </a:solidFill>
                <a:latin typeface="Times New Roman" pitchFamily="18" charset="0"/>
                <a:cs typeface="Times New Roman" pitchFamily="18" charset="0"/>
              </a:rPr>
              <a:t>тәбетің жақсы </a:t>
            </a:r>
            <a:r>
              <a:rPr lang="ru-RU" sz="6000" b="1" dirty="0">
                <a:solidFill>
                  <a:schemeClr val="tx2"/>
                </a:solidFill>
                <a:latin typeface="Times New Roman" pitchFamily="18" charset="0"/>
                <a:cs typeface="Times New Roman" pitchFamily="18" charset="0"/>
              </a:rPr>
              <a:t>болу </a:t>
            </a:r>
            <a:r>
              <a:rPr lang="ru-RU" sz="6000" b="1" dirty="0" err="1">
                <a:solidFill>
                  <a:schemeClr val="tx2"/>
                </a:solidFill>
                <a:latin typeface="Times New Roman" pitchFamily="18" charset="0"/>
                <a:cs typeface="Times New Roman" pitchFamily="18" charset="0"/>
              </a:rPr>
              <a:t>керек</a:t>
            </a:r>
            <a:r>
              <a:rPr lang="ru-RU" sz="6000" b="1" dirty="0">
                <a:solidFill>
                  <a:schemeClr val="tx2"/>
                </a:solidFill>
                <a:latin typeface="Times New Roman" pitchFamily="18" charset="0"/>
                <a:cs typeface="Times New Roman" pitchFamily="18" charset="0"/>
              </a:rPr>
              <a:t>»</a:t>
            </a:r>
          </a:p>
        </p:txBody>
      </p:sp>
      <p:sp>
        <p:nvSpPr>
          <p:cNvPr id="3" name="Подзаголовок 11"/>
          <p:cNvSpPr txBox="1">
            <a:spLocks/>
          </p:cNvSpPr>
          <p:nvPr/>
        </p:nvSpPr>
        <p:spPr>
          <a:xfrm>
            <a:off x="428596" y="3000372"/>
            <a:ext cx="3286148" cy="1143008"/>
          </a:xfrm>
          <a:prstGeom prst="rect">
            <a:avLst/>
          </a:prstGeom>
        </p:spPr>
        <p:txBody>
          <a:bodyPr/>
          <a:lstStyle/>
          <a:p>
            <a:pPr marL="365760" lvl="0" indent="-256032">
              <a:spcBef>
                <a:spcPts val="400"/>
              </a:spcBef>
              <a:buClr>
                <a:schemeClr val="accent1"/>
              </a:buClr>
              <a:buSzPct val="68000"/>
              <a:buFont typeface="Wingdings 3"/>
              <a:buChar cha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Подзаголовок 11"/>
          <p:cNvSpPr txBox="1">
            <a:spLocks/>
          </p:cNvSpPr>
          <p:nvPr/>
        </p:nvSpPr>
        <p:spPr>
          <a:xfrm>
            <a:off x="3428992" y="2928934"/>
            <a:ext cx="3500462" cy="714380"/>
          </a:xfrm>
          <a:prstGeom prst="rect">
            <a:avLst/>
          </a:prstGeom>
        </p:spPr>
        <p:txBody>
          <a:bodyPr/>
          <a:lstStyle/>
          <a:p>
            <a:pPr marL="365760" lvl="0" indent="-256032">
              <a:spcBef>
                <a:spcPts val="400"/>
              </a:spcBef>
              <a:buClr>
                <a:schemeClr val="accent1"/>
              </a:buClr>
              <a:buSzPct val="68000"/>
              <a:buFont typeface="Wingdings 3"/>
              <a:buChar cha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Подзаголовок 11"/>
          <p:cNvSpPr txBox="1">
            <a:spLocks/>
          </p:cNvSpPr>
          <p:nvPr/>
        </p:nvSpPr>
        <p:spPr>
          <a:xfrm>
            <a:off x="5214942" y="4572008"/>
            <a:ext cx="5243522" cy="667931"/>
          </a:xfrm>
          <a:prstGeom prst="rect">
            <a:avLst/>
          </a:prstGeom>
        </p:spPr>
        <p:txBody>
          <a:bodyPr/>
          <a:lstStyle/>
          <a:p>
            <a:pPr marL="365760" lvl="0" indent="-256032">
              <a:spcBef>
                <a:spcPts val="400"/>
              </a:spcBef>
              <a:buClr>
                <a:schemeClr val="accent1"/>
              </a:buClr>
              <a:buSzPct val="68000"/>
              <a:buFont typeface="Wingdings 3"/>
              <a:buChar char=""/>
            </a:pP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pic>
        <p:nvPicPr>
          <p:cNvPr id="12" name="Рисунок 11" descr="C:\Users\Ерасыл\Desktop\images.jpg"/>
          <p:cNvPicPr/>
          <p:nvPr/>
        </p:nvPicPr>
        <p:blipFill>
          <a:blip r:embed="rId2"/>
          <a:srcRect/>
          <a:stretch>
            <a:fillRect/>
          </a:stretch>
        </p:blipFill>
        <p:spPr bwMode="auto">
          <a:xfrm>
            <a:off x="357158" y="1928802"/>
            <a:ext cx="2714644" cy="2143140"/>
          </a:xfrm>
          <a:prstGeom prst="rect">
            <a:avLst/>
          </a:prstGeom>
          <a:noFill/>
          <a:ln w="9525">
            <a:noFill/>
            <a:miter lim="800000"/>
            <a:headEnd/>
            <a:tailEnd/>
          </a:ln>
        </p:spPr>
      </p:pic>
      <p:pic>
        <p:nvPicPr>
          <p:cNvPr id="13" name="Рисунок 12" descr="C:\Users\Ерасыл\Desktop\images.jpg"/>
          <p:cNvPicPr/>
          <p:nvPr/>
        </p:nvPicPr>
        <p:blipFill>
          <a:blip r:embed="rId3"/>
          <a:srcRect/>
          <a:stretch>
            <a:fillRect/>
          </a:stretch>
        </p:blipFill>
        <p:spPr bwMode="auto">
          <a:xfrm>
            <a:off x="3286116" y="3071810"/>
            <a:ext cx="2638425" cy="2143140"/>
          </a:xfrm>
          <a:prstGeom prst="rect">
            <a:avLst/>
          </a:prstGeom>
          <a:noFill/>
          <a:ln w="9525">
            <a:noFill/>
            <a:miter lim="800000"/>
            <a:headEnd/>
            <a:tailEnd/>
          </a:ln>
        </p:spPr>
      </p:pic>
      <p:pic>
        <p:nvPicPr>
          <p:cNvPr id="14" name="Рисунок 13" descr="C:\Users\Ерасыл\Desktop\index.jpg"/>
          <p:cNvPicPr/>
          <p:nvPr/>
        </p:nvPicPr>
        <p:blipFill>
          <a:blip r:embed="rId4"/>
          <a:srcRect/>
          <a:stretch>
            <a:fillRect/>
          </a:stretch>
        </p:blipFill>
        <p:spPr bwMode="auto">
          <a:xfrm>
            <a:off x="6072198" y="3786190"/>
            <a:ext cx="2857488" cy="27146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1000" fill="hold"/>
                                        <p:tgtEl>
                                          <p:spTgt spid="13"/>
                                        </p:tgtEl>
                                        <p:attrNameLst>
                                          <p:attrName>ppt_x</p:attrName>
                                        </p:attrNameLst>
                                      </p:cBhvr>
                                      <p:tavLst>
                                        <p:tav tm="0">
                                          <p:val>
                                            <p:strVal val="#ppt_x-.2"/>
                                          </p:val>
                                        </p:tav>
                                        <p:tav tm="100000">
                                          <p:val>
                                            <p:strVal val="#ppt_x"/>
                                          </p:val>
                                        </p:tav>
                                      </p:tavLst>
                                    </p:anim>
                                    <p:anim calcmode="lin" valueType="num">
                                      <p:cBhvr>
                                        <p:cTn id="15"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iterate type="lt">
                                    <p:tmPct val="5000"/>
                                  </p:iterate>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ppt_w</p:attrName>
                                        </p:attrNameLst>
                                      </p:cBhvr>
                                      <p:tavLst>
                                        <p:tav tm="0">
                                          <p:val>
                                            <p:fltVal val="0"/>
                                          </p:val>
                                        </p:tav>
                                        <p:tav tm="100000">
                                          <p:val>
                                            <p:strVal val="#ppt_w"/>
                                          </p:val>
                                        </p:tav>
                                      </p:tavLst>
                                    </p:anim>
                                    <p:anim calcmode="lin" valueType="num">
                                      <p:cBhvr>
                                        <p:cTn id="22" dur="1000" fill="hold"/>
                                        <p:tgtEl>
                                          <p:spTgt spid="14"/>
                                        </p:tgtEl>
                                        <p:attrNameLst>
                                          <p:attrName>ppt_h</p:attrName>
                                        </p:attrNameLst>
                                      </p:cBhvr>
                                      <p:tavLst>
                                        <p:tav tm="0">
                                          <p:val>
                                            <p:fltVal val="0"/>
                                          </p:val>
                                        </p:tav>
                                        <p:tav tm="100000">
                                          <p:val>
                                            <p:strVal val="#ppt_h"/>
                                          </p:val>
                                        </p:tav>
                                      </p:tavLst>
                                    </p:anim>
                                    <p:anim calcmode="lin" valueType="num">
                                      <p:cBhvr>
                                        <p:cTn id="23" dur="1000" fill="hold"/>
                                        <p:tgtEl>
                                          <p:spTgt spid="14"/>
                                        </p:tgtEl>
                                        <p:attrNameLst>
                                          <p:attrName>style.rotation</p:attrName>
                                        </p:attrNameLst>
                                      </p:cBhvr>
                                      <p:tavLst>
                                        <p:tav tm="0">
                                          <p:val>
                                            <p:fltVal val="90"/>
                                          </p:val>
                                        </p:tav>
                                        <p:tav tm="100000">
                                          <p:val>
                                            <p:fltVal val="0"/>
                                          </p:val>
                                        </p:tav>
                                      </p:tavLst>
                                    </p:anim>
                                    <p:animEffect transition="in" filter="fade">
                                      <p:cBhvr>
                                        <p:cTn id="2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images.vector-images.com/clp/183640/clp198374.jpg"/>
          <p:cNvPicPr/>
          <p:nvPr/>
        </p:nvPicPr>
        <p:blipFill>
          <a:blip r:embed="rId2"/>
          <a:srcRect/>
          <a:stretch>
            <a:fillRect/>
          </a:stretch>
        </p:blipFill>
        <p:spPr bwMode="auto">
          <a:xfrm>
            <a:off x="0" y="0"/>
            <a:ext cx="9144000" cy="6858000"/>
          </a:xfrm>
          <a:prstGeom prst="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50000" t="50000" r="50000" b="50000"/>
            </a:path>
            <a:tileRect/>
          </a:gradFill>
          <a:ln w="9525">
            <a:solidFill>
              <a:schemeClr val="bg1"/>
            </a:solidFill>
            <a:miter lim="800000"/>
            <a:headEnd/>
            <a:tailEnd/>
          </a:ln>
        </p:spPr>
      </p:pic>
      <p:sp>
        <p:nvSpPr>
          <p:cNvPr id="5" name="Прямоугольник 4"/>
          <p:cNvSpPr/>
          <p:nvPr/>
        </p:nvSpPr>
        <p:spPr>
          <a:xfrm>
            <a:off x="1357290" y="1428736"/>
            <a:ext cx="6786610" cy="4185761"/>
          </a:xfrm>
          <a:prstGeom prst="rect">
            <a:avLst/>
          </a:prstGeom>
        </p:spPr>
        <p:txBody>
          <a:bodyPr wrap="square">
            <a:spAutoFit/>
          </a:bodyPr>
          <a:lstStyle/>
          <a:p>
            <a:pPr algn="ctr"/>
            <a:r>
              <a:rPr lang="kk-KZ" sz="2400" b="1" u="sng" dirty="0" smtClean="0">
                <a:latin typeface="Segoe Script" pitchFamily="34" charset="0"/>
                <a:cs typeface="Times New Roman" pitchFamily="18" charset="0"/>
              </a:rPr>
              <a:t>Ас мәзірі</a:t>
            </a:r>
          </a:p>
          <a:p>
            <a:pPr algn="ctr"/>
            <a:r>
              <a:rPr lang="kk-KZ" sz="2400" b="1" dirty="0" smtClean="0">
                <a:latin typeface="Monotype Corsiva" pitchFamily="66" charset="0"/>
                <a:cs typeface="Times New Roman" pitchFamily="18" charset="0"/>
                <a:hlinkClick r:id="rId3" action="ppaction://hlinksldjump"/>
              </a:rPr>
              <a:t>Салаттар</a:t>
            </a:r>
            <a:endParaRPr lang="kk-KZ" sz="2400" b="1" dirty="0" smtClean="0">
              <a:latin typeface="Monotype Corsiva" pitchFamily="66" charset="0"/>
              <a:cs typeface="Times New Roman" pitchFamily="18" charset="0"/>
            </a:endParaRPr>
          </a:p>
          <a:p>
            <a:pPr algn="ctr"/>
            <a:endParaRPr lang="kk-KZ" sz="1000" b="1" dirty="0" smtClean="0">
              <a:latin typeface="Monotype Corsiva" pitchFamily="66" charset="0"/>
              <a:cs typeface="Times New Roman" pitchFamily="18" charset="0"/>
            </a:endParaRPr>
          </a:p>
          <a:p>
            <a:pPr algn="ctr"/>
            <a:r>
              <a:rPr lang="kk-KZ" sz="2400" b="1" dirty="0" smtClean="0">
                <a:latin typeface="Monotype Corsiva" pitchFamily="66" charset="0"/>
                <a:cs typeface="Times New Roman" pitchFamily="18" charset="0"/>
                <a:hlinkClick r:id="rId4" action="ppaction://hlinksldjump"/>
              </a:rPr>
              <a:t>Бірінші тағам</a:t>
            </a:r>
            <a:endParaRPr lang="kk-KZ" sz="2400" b="1" dirty="0" smtClean="0">
              <a:latin typeface="Monotype Corsiva" pitchFamily="66" charset="0"/>
              <a:cs typeface="Times New Roman" pitchFamily="18" charset="0"/>
            </a:endParaRPr>
          </a:p>
          <a:p>
            <a:pPr algn="ctr"/>
            <a:endParaRPr lang="kk-KZ" sz="1000" b="1" dirty="0" smtClean="0">
              <a:latin typeface="Monotype Corsiva" pitchFamily="66" charset="0"/>
              <a:cs typeface="Times New Roman" pitchFamily="18" charset="0"/>
            </a:endParaRPr>
          </a:p>
          <a:p>
            <a:pPr algn="ctr"/>
            <a:r>
              <a:rPr lang="kk-KZ" sz="2400" b="1" dirty="0" smtClean="0">
                <a:latin typeface="Monotype Corsiva" pitchFamily="66" charset="0"/>
                <a:cs typeface="Times New Roman" pitchFamily="18" charset="0"/>
                <a:hlinkClick r:id="rId5" action="ppaction://hlinksldjump"/>
              </a:rPr>
              <a:t>Екінші тағам </a:t>
            </a:r>
            <a:endParaRPr lang="kk-KZ" sz="2400" b="1" dirty="0" smtClean="0">
              <a:latin typeface="Monotype Corsiva" pitchFamily="66" charset="0"/>
              <a:cs typeface="Times New Roman" pitchFamily="18" charset="0"/>
            </a:endParaRPr>
          </a:p>
          <a:p>
            <a:pPr algn="ctr"/>
            <a:endParaRPr lang="kk-KZ" sz="1000" b="1" dirty="0" smtClean="0">
              <a:latin typeface="Monotype Corsiva" pitchFamily="66" charset="0"/>
              <a:cs typeface="Times New Roman" pitchFamily="18" charset="0"/>
            </a:endParaRPr>
          </a:p>
          <a:p>
            <a:pPr algn="ctr"/>
            <a:r>
              <a:rPr lang="kk-KZ" sz="2400" b="1" dirty="0" smtClean="0">
                <a:solidFill>
                  <a:schemeClr val="bg2">
                    <a:lumMod val="50000"/>
                  </a:schemeClr>
                </a:solidFill>
                <a:latin typeface="Monotype Corsiva" pitchFamily="66" charset="0"/>
                <a:cs typeface="Times New Roman" pitchFamily="18" charset="0"/>
                <a:hlinkClick r:id="rId6" action="ppaction://hlinksldjump"/>
              </a:rPr>
              <a:t>Сусындар</a:t>
            </a:r>
            <a:endParaRPr lang="kk-KZ" sz="2400" b="1" dirty="0" smtClean="0">
              <a:solidFill>
                <a:schemeClr val="bg2">
                  <a:lumMod val="50000"/>
                </a:schemeClr>
              </a:solidFill>
              <a:latin typeface="Monotype Corsiva" pitchFamily="66" charset="0"/>
              <a:cs typeface="Times New Roman" pitchFamily="18" charset="0"/>
            </a:endParaRPr>
          </a:p>
          <a:p>
            <a:pPr algn="ctr"/>
            <a:endParaRPr lang="kk-KZ" sz="1000" b="1" dirty="0" smtClean="0">
              <a:solidFill>
                <a:schemeClr val="bg2">
                  <a:lumMod val="50000"/>
                </a:schemeClr>
              </a:solidFill>
              <a:latin typeface="Monotype Corsiva" pitchFamily="66" charset="0"/>
              <a:cs typeface="Times New Roman" pitchFamily="18" charset="0"/>
            </a:endParaRPr>
          </a:p>
          <a:p>
            <a:pPr algn="ctr"/>
            <a:r>
              <a:rPr lang="kk-KZ" sz="2400" b="1" dirty="0" smtClean="0">
                <a:solidFill>
                  <a:schemeClr val="bg2">
                    <a:lumMod val="50000"/>
                  </a:schemeClr>
                </a:solidFill>
                <a:latin typeface="Monotype Corsiva" pitchFamily="66" charset="0"/>
                <a:cs typeface="Times New Roman" pitchFamily="18" charset="0"/>
                <a:hlinkClick r:id="rId7" action="ppaction://hlinksldjump"/>
              </a:rPr>
              <a:t>Біздің дастарханнан сіздерге  дәм</a:t>
            </a:r>
            <a:endParaRPr lang="kk-KZ" sz="2400" b="1" dirty="0" smtClean="0">
              <a:solidFill>
                <a:schemeClr val="bg2">
                  <a:lumMod val="50000"/>
                </a:schemeClr>
              </a:solidFill>
              <a:latin typeface="Monotype Corsiva" pitchFamily="66" charset="0"/>
              <a:cs typeface="Times New Roman" pitchFamily="18" charset="0"/>
            </a:endParaRPr>
          </a:p>
          <a:p>
            <a:pPr algn="ctr"/>
            <a:endParaRPr lang="kk-KZ" sz="1000" b="1" dirty="0" smtClean="0">
              <a:solidFill>
                <a:schemeClr val="bg2">
                  <a:lumMod val="50000"/>
                </a:schemeClr>
              </a:solidFill>
              <a:latin typeface="Monotype Corsiva" pitchFamily="66" charset="0"/>
              <a:cs typeface="Times New Roman" pitchFamily="18" charset="0"/>
            </a:endParaRPr>
          </a:p>
          <a:p>
            <a:pPr algn="ctr"/>
            <a:r>
              <a:rPr lang="kk-KZ" sz="2400" b="1" dirty="0" smtClean="0">
                <a:solidFill>
                  <a:schemeClr val="bg2">
                    <a:lumMod val="50000"/>
                  </a:schemeClr>
                </a:solidFill>
                <a:latin typeface="Monotype Corsiva" pitchFamily="66" charset="0"/>
                <a:cs typeface="Times New Roman" pitchFamily="18" charset="0"/>
                <a:hlinkClick r:id="rId8" action="ppaction://hlinksldjump"/>
              </a:rPr>
              <a:t>Десерт</a:t>
            </a:r>
            <a:endParaRPr lang="kk-KZ" sz="2400" b="1" dirty="0" smtClean="0">
              <a:solidFill>
                <a:schemeClr val="bg2">
                  <a:lumMod val="50000"/>
                </a:schemeClr>
              </a:solidFill>
              <a:latin typeface="Monotype Corsiva" pitchFamily="66" charset="0"/>
              <a:cs typeface="Times New Roman" pitchFamily="18" charset="0"/>
            </a:endParaRPr>
          </a:p>
          <a:p>
            <a:pPr algn="r"/>
            <a:r>
              <a:rPr lang="kk-KZ" sz="2400" b="1" i="1" dirty="0" smtClean="0">
                <a:latin typeface="Times New Roman" pitchFamily="18" charset="0"/>
                <a:cs typeface="Times New Roman" pitchFamily="18" charset="0"/>
              </a:rPr>
              <a:t>Бас аспазшы:</a:t>
            </a:r>
          </a:p>
          <a:p>
            <a:pPr algn="r"/>
            <a:r>
              <a:rPr lang="kk-KZ" sz="2400" b="1" i="1" dirty="0" smtClean="0">
                <a:latin typeface="Times New Roman" pitchFamily="18" charset="0"/>
                <a:cs typeface="Times New Roman" pitchFamily="18" charset="0"/>
              </a:rPr>
              <a:t>Хамзина А.Р.</a:t>
            </a:r>
          </a:p>
        </p:txBody>
      </p:sp>
      <p:pic>
        <p:nvPicPr>
          <p:cNvPr id="6" name="Picture 2" descr="H:\Асема\сундук.jpeg">
            <a:hlinkClick r:id="rId9" action="ppaction://hlinksldjump"/>
          </p:cNvPr>
          <p:cNvPicPr>
            <a:picLocks noChangeAspect="1" noChangeArrowheads="1"/>
          </p:cNvPicPr>
          <p:nvPr/>
        </p:nvPicPr>
        <p:blipFill>
          <a:blip r:embed="rId10"/>
          <a:srcRect l="10001" r="7500" b="15167"/>
          <a:stretch>
            <a:fillRect/>
          </a:stretch>
        </p:blipFill>
        <p:spPr bwMode="auto">
          <a:xfrm>
            <a:off x="5734050" y="4365104"/>
            <a:ext cx="2767013" cy="22071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ертикальный свиток 2"/>
          <p:cNvSpPr/>
          <p:nvPr/>
        </p:nvSpPr>
        <p:spPr>
          <a:xfrm>
            <a:off x="642878" y="0"/>
            <a:ext cx="8501122" cy="6572272"/>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sz="3600" b="1" u="sng" dirty="0" smtClean="0">
              <a:latin typeface="Times New Roman" pitchFamily="18" charset="0"/>
              <a:cs typeface="Times New Roman" pitchFamily="18" charset="0"/>
            </a:endParaRPr>
          </a:p>
          <a:p>
            <a:pPr algn="ctr"/>
            <a:endParaRPr lang="kk-KZ" sz="3600" b="1" u="sng" dirty="0" smtClean="0">
              <a:latin typeface="Times New Roman" pitchFamily="18" charset="0"/>
              <a:cs typeface="Times New Roman" pitchFamily="18" charset="0"/>
            </a:endParaRPr>
          </a:p>
          <a:p>
            <a:pPr algn="ctr"/>
            <a:endParaRPr lang="kk-KZ" sz="3600" b="1" u="sng" dirty="0" smtClean="0">
              <a:latin typeface="Times New Roman" pitchFamily="18" charset="0"/>
              <a:cs typeface="Times New Roman" pitchFamily="18" charset="0"/>
            </a:endParaRPr>
          </a:p>
          <a:p>
            <a:pPr algn="ctr"/>
            <a:endParaRPr lang="kk-KZ" sz="3600" b="1" u="sng" dirty="0" smtClean="0">
              <a:latin typeface="Times New Roman" pitchFamily="18" charset="0"/>
              <a:cs typeface="Times New Roman" pitchFamily="18" charset="0"/>
            </a:endParaRPr>
          </a:p>
          <a:p>
            <a:pPr algn="ctr"/>
            <a:endParaRPr lang="kk-KZ" sz="2400" b="1" dirty="0" smtClean="0">
              <a:latin typeface="Times New Roman" pitchFamily="18" charset="0"/>
              <a:cs typeface="Times New Roman" pitchFamily="18" charset="0"/>
            </a:endParaRPr>
          </a:p>
          <a:p>
            <a:pPr algn="ctr"/>
            <a:endParaRPr lang="kk-KZ" sz="2400" b="1" dirty="0" smtClean="0">
              <a:latin typeface="Times New Roman" pitchFamily="18" charset="0"/>
              <a:cs typeface="Times New Roman" pitchFamily="18" charset="0"/>
            </a:endParaRPr>
          </a:p>
          <a:p>
            <a:pPr algn="ctr"/>
            <a:endParaRPr lang="kk-KZ" sz="2400" b="1" dirty="0" smtClean="0">
              <a:latin typeface="Times New Roman" pitchFamily="18" charset="0"/>
              <a:cs typeface="Times New Roman" pitchFamily="18" charset="0"/>
            </a:endParaRPr>
          </a:p>
          <a:p>
            <a:pPr algn="ctr"/>
            <a:endParaRPr lang="kk-KZ" sz="24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r>
              <a:rPr lang="kk-KZ" sz="4000" b="1" dirty="0" smtClean="0">
                <a:latin typeface="Monotype Corsiva" pitchFamily="66" charset="0"/>
                <a:cs typeface="Times New Roman" pitchFamily="18" charset="0"/>
              </a:rPr>
              <a:t>Жұмбақтармен  әшекейленген салаттар </a:t>
            </a:r>
          </a:p>
          <a:p>
            <a:pPr algn="ctr"/>
            <a:endParaRPr lang="kk-KZ" sz="4000" b="1" dirty="0" smtClean="0">
              <a:latin typeface="Monotype Corsiva" pitchFamily="66" charset="0"/>
              <a:cs typeface="Times New Roman" pitchFamily="18" charset="0"/>
            </a:endParaRPr>
          </a:p>
          <a:p>
            <a:pPr marL="742950" indent="-742950" algn="ctr">
              <a:buAutoNum type="arabicPeriod"/>
            </a:pPr>
            <a:r>
              <a:rPr lang="kk-KZ" sz="4000" dirty="0" smtClean="0">
                <a:latin typeface="Times New Roman" pitchFamily="18" charset="0"/>
                <a:cs typeface="Times New Roman" pitchFamily="18" charset="0"/>
                <a:hlinkClick r:id="rId2" action="ppaction://hlinksldjump"/>
              </a:rPr>
              <a:t>Винегрет</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3" action="ppaction://hlinksldjump"/>
              </a:rPr>
              <a:t>2. Оливье</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4" action="ppaction://hlinksldjump"/>
              </a:rPr>
              <a:t>3. Күзгі</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5" action="ppaction://hlinksldjump"/>
              </a:rPr>
              <a:t>4. Анар білезігі</a:t>
            </a:r>
            <a:endParaRPr lang="kk-KZ" sz="4000" dirty="0" smtClean="0">
              <a:latin typeface="Times New Roman" pitchFamily="18" charset="0"/>
              <a:cs typeface="Times New Roman" pitchFamily="18" charset="0"/>
            </a:endParaRPr>
          </a:p>
          <a:p>
            <a:endParaRPr lang="kk-KZ" sz="24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6" name="AutoShape 9">
            <a:hlinkClick r:id="rId6" action="ppaction://hlinksldjump" highlightClick="1"/>
          </p:cNvPr>
          <p:cNvSpPr>
            <a:spLocks noChangeArrowheads="1"/>
          </p:cNvSpPr>
          <p:nvPr/>
        </p:nvSpPr>
        <p:spPr bwMode="auto">
          <a:xfrm>
            <a:off x="6143636" y="5929330"/>
            <a:ext cx="1768470" cy="642942"/>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ертикальный свиток 2"/>
          <p:cNvSpPr/>
          <p:nvPr/>
        </p:nvSpPr>
        <p:spPr>
          <a:xfrm>
            <a:off x="428596" y="285728"/>
            <a:ext cx="8501122" cy="6072230"/>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sz="3600" b="1" u="sng" dirty="0" smtClean="0">
              <a:latin typeface="Times New Roman" pitchFamily="18" charset="0"/>
              <a:cs typeface="Times New Roman" pitchFamily="18" charset="0"/>
            </a:endParaRPr>
          </a:p>
          <a:p>
            <a:pPr algn="ctr"/>
            <a:endParaRPr lang="kk-KZ" sz="3600" b="1" u="sng"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r>
              <a:rPr lang="kk-KZ" sz="3200" b="1" dirty="0" smtClean="0">
                <a:latin typeface="Times New Roman" pitchFamily="18" charset="0"/>
                <a:cs typeface="Times New Roman" pitchFamily="18" charset="0"/>
              </a:rPr>
              <a:t>Формулалар қосылған </a:t>
            </a:r>
          </a:p>
          <a:p>
            <a:pPr algn="ctr"/>
            <a:r>
              <a:rPr lang="kk-KZ" sz="3200" b="1" dirty="0" smtClean="0">
                <a:latin typeface="Times New Roman" pitchFamily="18" charset="0"/>
                <a:cs typeface="Times New Roman" pitchFamily="18" charset="0"/>
              </a:rPr>
              <a:t>бірінші тағам</a:t>
            </a:r>
          </a:p>
          <a:p>
            <a:pPr algn="ctr"/>
            <a:r>
              <a:rPr lang="kk-KZ" sz="4000" dirty="0" smtClean="0">
                <a:latin typeface="Times New Roman" pitchFamily="18" charset="0"/>
                <a:cs typeface="Times New Roman" pitchFamily="18" charset="0"/>
              </a:rPr>
              <a:t>1. </a:t>
            </a:r>
            <a:r>
              <a:rPr lang="kk-KZ" sz="4000" dirty="0" smtClean="0">
                <a:latin typeface="Times New Roman" pitchFamily="18" charset="0"/>
                <a:cs typeface="Times New Roman" pitchFamily="18" charset="0"/>
                <a:hlinkClick r:id="rId2" action="ppaction://hlinksldjump"/>
              </a:rPr>
              <a:t>Тауық сорпасы</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   2. </a:t>
            </a:r>
            <a:r>
              <a:rPr lang="kk-KZ" sz="4000" dirty="0" smtClean="0">
                <a:latin typeface="Times New Roman" pitchFamily="18" charset="0"/>
                <a:cs typeface="Times New Roman" pitchFamily="18" charset="0"/>
                <a:hlinkClick r:id="rId3" action="ppaction://hlinksldjump"/>
              </a:rPr>
              <a:t>Көкөніс сорпасы</a:t>
            </a:r>
            <a:endParaRPr lang="kk-KZ" sz="4000" dirty="0" smtClean="0">
              <a:latin typeface="Times New Roman" pitchFamily="18" charset="0"/>
              <a:cs typeface="Times New Roman" pitchFamily="18" charset="0"/>
            </a:endParaRPr>
          </a:p>
          <a:p>
            <a:pPr algn="ctr"/>
            <a:endParaRPr lang="kk-KZ" sz="4000" dirty="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3. </a:t>
            </a:r>
            <a:r>
              <a:rPr lang="kk-KZ" sz="4000" dirty="0" smtClean="0">
                <a:latin typeface="Times New Roman" pitchFamily="18" charset="0"/>
                <a:cs typeface="Times New Roman" pitchFamily="18" charset="0"/>
                <a:hlinkClick r:id="rId4" action="ppaction://hlinksldjump"/>
              </a:rPr>
              <a:t>Үй кеспесі</a:t>
            </a:r>
            <a:endParaRPr lang="kk-KZ" sz="4000" dirty="0" smtClean="0">
              <a:latin typeface="Times New Roman" pitchFamily="18" charset="0"/>
              <a:cs typeface="Times New Roman" pitchFamily="18" charset="0"/>
            </a:endParaRPr>
          </a:p>
          <a:p>
            <a:pPr algn="ctr"/>
            <a:endParaRPr lang="kk-KZ" sz="4000" dirty="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4. </a:t>
            </a:r>
            <a:r>
              <a:rPr lang="kk-KZ" sz="4000" dirty="0" smtClean="0">
                <a:latin typeface="Times New Roman" pitchFamily="18" charset="0"/>
                <a:cs typeface="Times New Roman" pitchFamily="18" charset="0"/>
                <a:hlinkClick r:id="rId5" action="ppaction://hlinksldjump"/>
              </a:rPr>
              <a:t>Саңырауқұлақ сорпасы</a:t>
            </a:r>
            <a:endParaRPr lang="kk-KZ" sz="4000" dirty="0" smtClean="0">
              <a:latin typeface="Times New Roman" pitchFamily="18" charset="0"/>
              <a:cs typeface="Times New Roman" pitchFamily="18" charset="0"/>
            </a:endParaRPr>
          </a:p>
          <a:p>
            <a:pPr algn="ctr"/>
            <a:endParaRPr lang="kk-KZ" sz="2800" b="1" i="1" dirty="0">
              <a:latin typeface="Times New Roman" pitchFamily="18" charset="0"/>
              <a:cs typeface="Times New Roman" pitchFamily="18" charset="0"/>
            </a:endParaRPr>
          </a:p>
          <a:p>
            <a:pPr algn="ct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4" name="AutoShape 9">
            <a:hlinkClick r:id="rId6" action="ppaction://hlinksldjump" highlightClick="1"/>
          </p:cNvPr>
          <p:cNvSpPr>
            <a:spLocks noChangeArrowheads="1"/>
          </p:cNvSpPr>
          <p:nvPr/>
        </p:nvSpPr>
        <p:spPr bwMode="auto">
          <a:xfrm>
            <a:off x="6072198" y="578645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ертикальный свиток 2"/>
          <p:cNvSpPr/>
          <p:nvPr/>
        </p:nvSpPr>
        <p:spPr>
          <a:xfrm>
            <a:off x="428596" y="285728"/>
            <a:ext cx="8501122" cy="6072230"/>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sz="3600" b="1" u="sng" dirty="0" smtClean="0">
              <a:latin typeface="Times New Roman" pitchFamily="18" charset="0"/>
              <a:cs typeface="Times New Roman" pitchFamily="18" charset="0"/>
            </a:endParaRPr>
          </a:p>
          <a:p>
            <a:pPr algn="ctr"/>
            <a:endParaRPr lang="kk-KZ" sz="3600" b="1" u="sng" dirty="0">
              <a:latin typeface="Times New Roman" pitchFamily="18" charset="0"/>
              <a:cs typeface="Times New Roman" pitchFamily="18" charset="0"/>
            </a:endParaRPr>
          </a:p>
          <a:p>
            <a:pPr algn="ctr"/>
            <a:endParaRPr lang="kk-KZ" sz="3600" b="1" u="sng"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r>
              <a:rPr lang="kk-KZ" sz="4000" b="1" dirty="0" smtClean="0">
                <a:latin typeface="Times New Roman" pitchFamily="18" charset="0"/>
                <a:cs typeface="Times New Roman" pitchFamily="18" charset="0"/>
              </a:rPr>
              <a:t>МИФ ғалымдары үлес қосқан екінші тағам</a:t>
            </a:r>
          </a:p>
          <a:p>
            <a:pPr algn="ctr"/>
            <a:endParaRPr lang="kk-KZ" sz="4000" b="1" dirty="0">
              <a:latin typeface="Times New Roman" pitchFamily="18" charset="0"/>
              <a:cs typeface="Times New Roman" pitchFamily="18" charset="0"/>
            </a:endParaRPr>
          </a:p>
          <a:p>
            <a:pPr algn="ctr"/>
            <a:r>
              <a:rPr lang="kk-KZ" sz="3600" dirty="0" smtClean="0">
                <a:latin typeface="Times New Roman" pitchFamily="18" charset="0"/>
                <a:cs typeface="Times New Roman" pitchFamily="18" charset="0"/>
                <a:hlinkClick r:id="rId2" action="ppaction://hlinksldjump"/>
              </a:rPr>
              <a:t>1. Бешбармақ</a:t>
            </a:r>
            <a:endParaRPr lang="kk-KZ" sz="3600" dirty="0" smtClean="0">
              <a:latin typeface="Times New Roman" pitchFamily="18" charset="0"/>
              <a:cs typeface="Times New Roman" pitchFamily="18" charset="0"/>
            </a:endParaRPr>
          </a:p>
          <a:p>
            <a:pPr algn="ctr"/>
            <a:endParaRPr lang="kk-KZ" sz="3600" dirty="0" smtClean="0">
              <a:latin typeface="Times New Roman" pitchFamily="18" charset="0"/>
              <a:cs typeface="Times New Roman" pitchFamily="18" charset="0"/>
            </a:endParaRPr>
          </a:p>
          <a:p>
            <a:pPr algn="ctr"/>
            <a:r>
              <a:rPr lang="kk-KZ" sz="3600" dirty="0" smtClean="0">
                <a:latin typeface="Times New Roman" pitchFamily="18" charset="0"/>
                <a:cs typeface="Times New Roman" pitchFamily="18" charset="0"/>
                <a:hlinkClick r:id="rId3" action="ppaction://hlinksldjump"/>
              </a:rPr>
              <a:t>2. Қуырдақ</a:t>
            </a:r>
            <a:endParaRPr lang="kk-KZ" sz="3600" dirty="0" smtClean="0">
              <a:latin typeface="Times New Roman" pitchFamily="18" charset="0"/>
              <a:cs typeface="Times New Roman" pitchFamily="18" charset="0"/>
            </a:endParaRPr>
          </a:p>
          <a:p>
            <a:pPr algn="ctr"/>
            <a:endParaRPr lang="kk-KZ" sz="3600" dirty="0">
              <a:latin typeface="Times New Roman" pitchFamily="18" charset="0"/>
              <a:cs typeface="Times New Roman" pitchFamily="18" charset="0"/>
            </a:endParaRPr>
          </a:p>
          <a:p>
            <a:pPr algn="ctr"/>
            <a:r>
              <a:rPr lang="kk-KZ" sz="3600" dirty="0" smtClean="0">
                <a:latin typeface="Times New Roman" pitchFamily="18" charset="0"/>
                <a:cs typeface="Times New Roman" pitchFamily="18" charset="0"/>
                <a:hlinkClick r:id="rId4" action="ppaction://hlinksldjump"/>
              </a:rPr>
              <a:t>3. Тұшпара</a:t>
            </a:r>
            <a:endParaRPr lang="kk-KZ" sz="3600" dirty="0" smtClean="0">
              <a:latin typeface="Times New Roman" pitchFamily="18" charset="0"/>
              <a:cs typeface="Times New Roman" pitchFamily="18" charset="0"/>
            </a:endParaRPr>
          </a:p>
          <a:p>
            <a:pPr algn="ctr"/>
            <a:endParaRPr lang="kk-KZ" sz="3600" dirty="0">
              <a:latin typeface="Times New Roman" pitchFamily="18" charset="0"/>
              <a:cs typeface="Times New Roman" pitchFamily="18" charset="0"/>
            </a:endParaRPr>
          </a:p>
          <a:p>
            <a:pPr algn="ctr"/>
            <a:r>
              <a:rPr lang="kk-KZ" sz="3600" dirty="0" smtClean="0">
                <a:latin typeface="Times New Roman" pitchFamily="18" charset="0"/>
                <a:cs typeface="Times New Roman" pitchFamily="18" charset="0"/>
                <a:hlinkClick r:id="rId5" action="ppaction://hlinksldjump"/>
              </a:rPr>
              <a:t>4. Манты</a:t>
            </a:r>
            <a:endParaRPr lang="kk-KZ" sz="3600" dirty="0" smtClean="0">
              <a:latin typeface="Times New Roman" pitchFamily="18" charset="0"/>
              <a:cs typeface="Times New Roman" pitchFamily="18" charset="0"/>
            </a:endParaRPr>
          </a:p>
          <a:p>
            <a:endParaRPr lang="kk-KZ" sz="3600" dirty="0" smtClean="0">
              <a:latin typeface="Times New Roman" pitchFamily="18" charset="0"/>
              <a:cs typeface="Times New Roman" pitchFamily="18" charset="0"/>
            </a:endParaRPr>
          </a:p>
          <a:p>
            <a:endParaRPr lang="kk-KZ" sz="2400" b="1" i="1" dirty="0" smtClean="0">
              <a:latin typeface="Times New Roman" pitchFamily="18" charset="0"/>
              <a:cs typeface="Times New Roman" pitchFamily="18" charset="0"/>
            </a:endParaRP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4" name="AutoShape 9">
            <a:hlinkClick r:id="rId6" action="ppaction://hlinksldjump" highlightClick="1"/>
          </p:cNvPr>
          <p:cNvSpPr>
            <a:spLocks noChangeArrowheads="1"/>
          </p:cNvSpPr>
          <p:nvPr/>
        </p:nvSpPr>
        <p:spPr bwMode="auto">
          <a:xfrm>
            <a:off x="6072198" y="5786454"/>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ертикальный свиток 2"/>
          <p:cNvSpPr/>
          <p:nvPr/>
        </p:nvSpPr>
        <p:spPr>
          <a:xfrm>
            <a:off x="357158" y="428604"/>
            <a:ext cx="8501122" cy="6072230"/>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sz="3600" b="1" u="sng" dirty="0" smtClean="0">
              <a:latin typeface="Times New Roman" pitchFamily="18" charset="0"/>
              <a:cs typeface="Times New Roman" pitchFamily="18" charset="0"/>
            </a:endParaRPr>
          </a:p>
          <a:p>
            <a:pPr algn="ctr"/>
            <a:endParaRPr lang="kk-KZ" sz="3600" b="1" u="sng"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r>
              <a:rPr lang="kk-KZ" sz="4000" b="1" dirty="0" smtClean="0">
                <a:latin typeface="Times New Roman" pitchFamily="18" charset="0"/>
                <a:cs typeface="Times New Roman" pitchFamily="18" charset="0"/>
              </a:rPr>
              <a:t>Сусындар</a:t>
            </a:r>
          </a:p>
          <a:p>
            <a:pPr algn="ctr"/>
            <a:endParaRPr lang="kk-KZ" sz="4000" b="1" dirty="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2" action="ppaction://hlinksldjump"/>
              </a:rPr>
              <a:t>1. Компот</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3" action="ppaction://hlinksldjump"/>
              </a:rPr>
              <a:t>2. Шай </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4" action="ppaction://hlinksldjump"/>
              </a:rPr>
              <a:t>3. Кисель</a:t>
            </a:r>
            <a:endParaRPr lang="kk-KZ" sz="4000" dirty="0" smtClean="0">
              <a:latin typeface="Times New Roman" pitchFamily="18" charset="0"/>
              <a:cs typeface="Times New Roman" pitchFamily="18" charset="0"/>
            </a:endParaRPr>
          </a:p>
          <a:p>
            <a:pPr algn="ctr"/>
            <a:endParaRPr lang="kk-KZ" sz="4000" dirty="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hlinkClick r:id="rId5" action="ppaction://hlinksldjump"/>
              </a:rPr>
              <a:t>4. Сок </a:t>
            </a:r>
            <a:r>
              <a:rPr lang="kk-KZ" sz="4000" dirty="0" smtClean="0">
                <a:latin typeface="Times New Roman" pitchFamily="18" charset="0"/>
                <a:cs typeface="Times New Roman" pitchFamily="18" charset="0"/>
              </a:rPr>
              <a:t>         </a:t>
            </a:r>
            <a:r>
              <a:rPr lang="kk-KZ" sz="4000" b="1" i="1" dirty="0" smtClean="0">
                <a:latin typeface="Times New Roman" pitchFamily="18" charset="0"/>
                <a:cs typeface="Times New Roman" pitchFamily="18" charset="0"/>
              </a:rPr>
              <a:t>      </a:t>
            </a:r>
            <a:r>
              <a:rPr lang="kk-KZ" sz="2400" b="1" i="1" dirty="0" smtClean="0">
                <a:latin typeface="Times New Roman" pitchFamily="18" charset="0"/>
                <a:cs typeface="Times New Roman" pitchFamily="18" charset="0"/>
              </a:rPr>
              <a:t>                                                                                           </a:t>
            </a: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4" name="AutoShape 9">
            <a:hlinkClick r:id="rId6" action="ppaction://hlinksldjump" highlightClick="1"/>
          </p:cNvPr>
          <p:cNvSpPr>
            <a:spLocks noChangeArrowheads="1"/>
          </p:cNvSpPr>
          <p:nvPr/>
        </p:nvSpPr>
        <p:spPr bwMode="auto">
          <a:xfrm>
            <a:off x="5929322" y="5929330"/>
            <a:ext cx="1768470" cy="571504"/>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Вертикальный свиток 2"/>
          <p:cNvSpPr/>
          <p:nvPr/>
        </p:nvSpPr>
        <p:spPr>
          <a:xfrm>
            <a:off x="428596" y="285728"/>
            <a:ext cx="8501122" cy="6072230"/>
          </a:xfrm>
          <a:prstGeom prst="verticalScrol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k-KZ" sz="3600" b="1" u="sng" dirty="0" smtClean="0">
              <a:latin typeface="Times New Roman" pitchFamily="18" charset="0"/>
              <a:cs typeface="Times New Roman" pitchFamily="18" charset="0"/>
            </a:endParaRPr>
          </a:p>
          <a:p>
            <a:pPr algn="ctr"/>
            <a:endParaRPr lang="kk-KZ" sz="3600" b="1" u="sng"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endParaRPr lang="kk-KZ" sz="4000" b="1" dirty="0" smtClean="0">
              <a:latin typeface="Times New Roman" pitchFamily="18" charset="0"/>
              <a:cs typeface="Times New Roman" pitchFamily="18" charset="0"/>
            </a:endParaRPr>
          </a:p>
          <a:p>
            <a:pPr algn="ctr"/>
            <a:r>
              <a:rPr lang="kk-KZ" sz="4000" b="1" dirty="0" smtClean="0">
                <a:latin typeface="Times New Roman" pitchFamily="18" charset="0"/>
                <a:cs typeface="Times New Roman" pitchFamily="18" charset="0"/>
              </a:rPr>
              <a:t>Десерт</a:t>
            </a:r>
          </a:p>
          <a:p>
            <a:pPr algn="ctr"/>
            <a:endParaRPr lang="kk-KZ" sz="4000" b="1"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1. </a:t>
            </a:r>
            <a:r>
              <a:rPr lang="kk-KZ" sz="4000" dirty="0" smtClean="0">
                <a:latin typeface="Times New Roman" pitchFamily="18" charset="0"/>
                <a:cs typeface="Times New Roman" pitchFamily="18" charset="0"/>
                <a:hlinkClick r:id="rId2" action="ppaction://hlinksldjump"/>
              </a:rPr>
              <a:t>Балмұздақ</a:t>
            </a:r>
            <a:endParaRPr lang="kk-KZ" sz="4000" dirty="0" smtClean="0">
              <a:latin typeface="Times New Roman" pitchFamily="18" charset="0"/>
              <a:cs typeface="Times New Roman" pitchFamily="18" charset="0"/>
            </a:endParaRPr>
          </a:p>
          <a:p>
            <a:pPr algn="ctr"/>
            <a:endParaRPr lang="kk-KZ" sz="4000" dirty="0" smtClean="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2. </a:t>
            </a:r>
            <a:r>
              <a:rPr lang="kk-KZ" sz="4000" dirty="0" smtClean="0">
                <a:latin typeface="Times New Roman" pitchFamily="18" charset="0"/>
                <a:cs typeface="Times New Roman" pitchFamily="18" charset="0"/>
                <a:hlinkClick r:id="rId3" action="ppaction://hlinksldjump"/>
              </a:rPr>
              <a:t>Жеміс-жидектер</a:t>
            </a:r>
            <a:endParaRPr lang="kk-KZ" sz="4000" dirty="0" smtClean="0">
              <a:latin typeface="Times New Roman" pitchFamily="18" charset="0"/>
              <a:cs typeface="Times New Roman" pitchFamily="18" charset="0"/>
            </a:endParaRPr>
          </a:p>
          <a:p>
            <a:pPr algn="ctr"/>
            <a:endParaRPr lang="kk-KZ" sz="4000" dirty="0">
              <a:latin typeface="Times New Roman" pitchFamily="18" charset="0"/>
              <a:cs typeface="Times New Roman" pitchFamily="18" charset="0"/>
            </a:endParaRPr>
          </a:p>
          <a:p>
            <a:pPr algn="ctr"/>
            <a:r>
              <a:rPr lang="kk-KZ" sz="4000" dirty="0" smtClean="0">
                <a:latin typeface="Times New Roman" pitchFamily="18" charset="0"/>
                <a:cs typeface="Times New Roman" pitchFamily="18" charset="0"/>
              </a:rPr>
              <a:t>   </a:t>
            </a:r>
            <a:r>
              <a:rPr lang="kk-KZ" sz="4000" b="1" i="1" dirty="0" smtClean="0">
                <a:latin typeface="Times New Roman" pitchFamily="18" charset="0"/>
                <a:cs typeface="Times New Roman" pitchFamily="18" charset="0"/>
              </a:rPr>
              <a:t>                                                                                                 </a:t>
            </a: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pPr algn="r"/>
            <a:endParaRPr lang="kk-KZ" sz="2800" b="1" i="1"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
        <p:nvSpPr>
          <p:cNvPr id="4" name="AutoShape 9">
            <a:hlinkClick r:id="rId4" action="ppaction://hlinksldjump" highlightClick="1"/>
          </p:cNvPr>
          <p:cNvSpPr>
            <a:spLocks noChangeArrowheads="1"/>
          </p:cNvSpPr>
          <p:nvPr/>
        </p:nvSpPr>
        <p:spPr bwMode="auto">
          <a:xfrm>
            <a:off x="6000760" y="5857892"/>
            <a:ext cx="1768470" cy="500066"/>
          </a:xfrm>
          <a:prstGeom prst="bevel">
            <a:avLst>
              <a:gd name="adj" fmla="val 0"/>
            </a:avLst>
          </a:prstGeom>
          <a:solidFill>
            <a:schemeClr val="bg2">
              <a:lumMod val="90000"/>
            </a:schemeClr>
          </a:solidFill>
          <a:ln w="28575">
            <a:solidFill>
              <a:schemeClr val="tx1"/>
            </a:solidFill>
            <a:miter lim="800000"/>
            <a:headEnd/>
            <a:tailEnd/>
          </a:ln>
        </p:spPr>
        <p:txBody>
          <a:bodyPr wrap="none" anchor="ctr"/>
          <a:lstStyle/>
          <a:p>
            <a:pPr algn="ctr"/>
            <a:endParaRPr lang="kk-KZ" dirty="0">
              <a:solidFill>
                <a:schemeClr val="bg1"/>
              </a:solidFill>
            </a:endParaRPr>
          </a:p>
          <a:p>
            <a:pPr algn="ctr"/>
            <a:r>
              <a:rPr lang="kk-KZ" sz="2800" dirty="0" smtClean="0">
                <a:solidFill>
                  <a:srgbClr val="FF0000"/>
                </a:solidFill>
              </a:rPr>
              <a:t>Ас мәзірі</a:t>
            </a:r>
            <a:endParaRPr lang="ru-RU" sz="2800"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933</TotalTime>
  <Words>546</Words>
  <Application>Microsoft Office PowerPoint</Application>
  <PresentationFormat>Экран (4:3)</PresentationFormat>
  <Paragraphs>337</Paragraphs>
  <Slides>29</Slides>
  <Notes>1</Notes>
  <HiddenSlides>4</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Открытая</vt:lpstr>
      <vt:lpstr>  </vt:lpstr>
      <vt:lpstr>Мақсаты:</vt:lpstr>
      <vt:lpstr>«Білімді қорыту үшін,  тәбетің жақсы болу керек»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«Винегрет» салаты  Экран бетінде оның тұрағы Қашан болсын жыпылықтап тұрады    </vt:lpstr>
      <vt:lpstr>        “Оливье” салаты   Жұртты өзіне қаратқан Ақпаратты сақтап, таратқан...     </vt:lpstr>
      <vt:lpstr>Презентация PowerPoint</vt:lpstr>
      <vt:lpstr>       Анар білезігі   Ақпаратты қағазға шығарады Бұл құрылғы қалай аталады?    </vt:lpstr>
      <vt:lpstr>Тауық сорпасы</vt:lpstr>
      <vt:lpstr>Көкөніс сорпасы</vt:lpstr>
      <vt:lpstr>Үй кеспесі</vt:lpstr>
      <vt:lpstr>      Саңырауқұлақ сорпасы       </vt:lpstr>
      <vt:lpstr>          Бешбармақ Дүние жүзі бойынша алғашқы 1984 жылы Бэббидж машинасына бағдарлама жазған бұл ғалым - әйел бірінші программист болып саналады. Бұл әйел атақты Байронның қызы. Бұл қай ғалым?    </vt:lpstr>
      <vt:lpstr>       Қуырдақ   Жазықтықтағы координаталық жүйе қай ғалым атымен аталады?    </vt:lpstr>
      <vt:lpstr>          Тұшпара   1821 жылы ол магниттiң токтағы өткiзгiш бойымен айналатынын және токтағы өткiзгiштiң магнит бойымен айналатынын бақылап, электр қозғағыштың алғашқы моделiн жасады. 1831 жылы барлық тұрақты және айнымалы ток генераторларының жұмысы негiзделген – электромагниттiк индукцияны ашты.    </vt:lpstr>
      <vt:lpstr>          Манты  Есептеуіш техниканың қарқындап дамуы  ХІХ ғасырдан басталды. 1833 жылы бұл ғалым бағдарлама арқылы басқарылатын «аналитикалық машина» жобасын жасады. Сондықтан да оны қазіргі компьютердің «атасы» деп те атайды. Бұл қай ғалым?    </vt:lpstr>
      <vt:lpstr>Презентация PowerPoint</vt:lpstr>
      <vt:lpstr>Презентация PowerPoint</vt:lpstr>
      <vt:lpstr>Презентация PowerPoint</vt:lpstr>
      <vt:lpstr>Презентация PowerPoint</vt:lpstr>
      <vt:lpstr>Біздің дастарханнан сіздерге  дәм </vt:lpstr>
      <vt:lpstr>  </vt:lpstr>
      <vt:lpstr>             Жеміс-жидектер Қимыл қозғалыспен роботтың іс-қимылын көрсету керек   Мейрамхананың мәзірін жеткізу. </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Ерасыл</dc:creator>
  <cp:lastModifiedBy>владелец</cp:lastModifiedBy>
  <cp:revision>129</cp:revision>
  <dcterms:created xsi:type="dcterms:W3CDTF">2014-01-23T15:52:38Z</dcterms:created>
  <dcterms:modified xsi:type="dcterms:W3CDTF">2017-02-08T09:49:15Z</dcterms:modified>
</cp:coreProperties>
</file>